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9"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5143500" type="screen16x9"/>
  <p:notesSz cx="6858000" cy="9144000"/>
  <p:embeddedFontLst>
    <p:embeddedFont>
      <p:font typeface="Comic Sans MS" panose="030F0702030302020204" pitchFamily="66" charset="0"/>
      <p:regular r:id="rId16"/>
      <p:bold r:id="rId17"/>
      <p:italic r:id="rId18"/>
      <p:boldItalic r:id="rId19"/>
    </p:embeddedFont>
    <p:embeddedFont>
      <p:font typeface="Lobster" panose="020B0604020202020204" charset="0"/>
      <p:regular r:id="rId20"/>
    </p:embeddedFont>
    <p:embeddedFont>
      <p:font typeface="Proxima Nova" panose="020B0604020202020204" charset="0"/>
      <p:regular r:id="rId21"/>
      <p:bold r:id="rId22"/>
      <p:italic r:id="rId23"/>
      <p:bold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8" d="100"/>
          <a:sy n="48" d="100"/>
        </p:scale>
        <p:origin x="984" y="4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97cc1b74a9_0_56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 name="Google Shape;245;g97cc1b74a9_0_5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97cc1b74a9_0_57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 name="Google Shape;252;g97cc1b74a9_0_5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97cc1b74a9_0_58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g97cc1b74a9_0_5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97cc1b74a9_0_57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 name="Google Shape;265;g97cc1b74a9_0_5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97cc1b74a9_0_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97cc1b74a9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97cc1b74a9_0_5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97cc1b74a9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97cc1b74a9_0_54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97cc1b74a9_0_5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97cc1b74a9_0_55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97cc1b74a9_0_5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9901e09eb1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9901e09eb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97cc1b74a9_0_54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97cc1b74a9_0_5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97cc1b74a9_0_55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 name="Google Shape;232;g97cc1b74a9_0_5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97cc1b74a9_0_56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 name="Google Shape;239;g97cc1b74a9_0_5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cxnSp>
        <p:nvCxnSpPr>
          <p:cNvPr id="10" name="Google Shape;10;p2"/>
          <p:cNvCxnSpPr/>
          <p:nvPr/>
        </p:nvCxnSpPr>
        <p:spPr>
          <a:xfrm>
            <a:off x="0" y="2998150"/>
            <a:ext cx="9144000" cy="0"/>
          </a:xfrm>
          <a:prstGeom prst="straightConnector1">
            <a:avLst/>
          </a:prstGeom>
          <a:noFill/>
          <a:ln w="19050" cap="flat" cmpd="sng">
            <a:solidFill>
              <a:schemeClr val="lt2"/>
            </a:solidFill>
            <a:prstDash val="solid"/>
            <a:round/>
            <a:headEnd type="none" w="sm" len="sm"/>
            <a:tailEnd type="none" w="sm" len="sm"/>
          </a:ln>
        </p:spPr>
      </p:cxnSp>
      <p:sp>
        <p:nvSpPr>
          <p:cNvPr id="11" name="Google Shape;11;p2"/>
          <p:cNvSpPr txBox="1">
            <a:spLocks noGrp="1"/>
          </p:cNvSpPr>
          <p:nvPr>
            <p:ph type="ctrTitle"/>
          </p:nvPr>
        </p:nvSpPr>
        <p:spPr>
          <a:xfrm>
            <a:off x="510450" y="1257300"/>
            <a:ext cx="8123100" cy="1588500"/>
          </a:xfrm>
          <a:prstGeom prst="rect">
            <a:avLst/>
          </a:prstGeom>
        </p:spPr>
        <p:txBody>
          <a:bodyPr spcFirstLastPara="1" wrap="square" lIns="91425" tIns="91425" rIns="91425" bIns="91425" anchor="b" anchorCtr="0">
            <a:no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12" name="Google Shape;12;p2"/>
          <p:cNvSpPr txBox="1">
            <a:spLocks noGrp="1"/>
          </p:cNvSpPr>
          <p:nvPr>
            <p:ph type="subTitle" idx="1"/>
          </p:nvPr>
        </p:nvSpPr>
        <p:spPr>
          <a:xfrm>
            <a:off x="510450" y="3182313"/>
            <a:ext cx="8123100" cy="6300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lt1"/>
              </a:buClr>
              <a:buSzPts val="2400"/>
              <a:buNone/>
              <a:defRPr sz="2400">
                <a:solidFill>
                  <a:schemeClr val="lt1"/>
                </a:solidFill>
              </a:defRPr>
            </a:lvl1pPr>
            <a:lvl2pPr lvl="1">
              <a:lnSpc>
                <a:spcPct val="100000"/>
              </a:lnSpc>
              <a:spcBef>
                <a:spcPts val="0"/>
              </a:spcBef>
              <a:spcAft>
                <a:spcPts val="0"/>
              </a:spcAft>
              <a:buClr>
                <a:schemeClr val="lt1"/>
              </a:buClr>
              <a:buSzPts val="2400"/>
              <a:buNone/>
              <a:defRPr sz="2400">
                <a:solidFill>
                  <a:schemeClr val="lt1"/>
                </a:solidFill>
              </a:defRPr>
            </a:lvl2pPr>
            <a:lvl3pPr lvl="2">
              <a:lnSpc>
                <a:spcPct val="100000"/>
              </a:lnSpc>
              <a:spcBef>
                <a:spcPts val="0"/>
              </a:spcBef>
              <a:spcAft>
                <a:spcPts val="0"/>
              </a:spcAft>
              <a:buClr>
                <a:schemeClr val="lt1"/>
              </a:buClr>
              <a:buSzPts val="2400"/>
              <a:buNone/>
              <a:defRPr sz="2400">
                <a:solidFill>
                  <a:schemeClr val="lt1"/>
                </a:solidFill>
              </a:defRPr>
            </a:lvl3pPr>
            <a:lvl4pPr lvl="3">
              <a:lnSpc>
                <a:spcPct val="100000"/>
              </a:lnSpc>
              <a:spcBef>
                <a:spcPts val="0"/>
              </a:spcBef>
              <a:spcAft>
                <a:spcPts val="0"/>
              </a:spcAft>
              <a:buClr>
                <a:schemeClr val="lt1"/>
              </a:buClr>
              <a:buSzPts val="2400"/>
              <a:buNone/>
              <a:defRPr sz="2400">
                <a:solidFill>
                  <a:schemeClr val="lt1"/>
                </a:solidFill>
              </a:defRPr>
            </a:lvl4pPr>
            <a:lvl5pPr lvl="4">
              <a:lnSpc>
                <a:spcPct val="100000"/>
              </a:lnSpc>
              <a:spcBef>
                <a:spcPts val="0"/>
              </a:spcBef>
              <a:spcAft>
                <a:spcPts val="0"/>
              </a:spcAft>
              <a:buClr>
                <a:schemeClr val="lt1"/>
              </a:buClr>
              <a:buSzPts val="2400"/>
              <a:buNone/>
              <a:defRPr sz="2400">
                <a:solidFill>
                  <a:schemeClr val="lt1"/>
                </a:solidFill>
              </a:defRPr>
            </a:lvl5pPr>
            <a:lvl6pPr lvl="5">
              <a:lnSpc>
                <a:spcPct val="100000"/>
              </a:lnSpc>
              <a:spcBef>
                <a:spcPts val="0"/>
              </a:spcBef>
              <a:spcAft>
                <a:spcPts val="0"/>
              </a:spcAft>
              <a:buClr>
                <a:schemeClr val="lt1"/>
              </a:buClr>
              <a:buSzPts val="2400"/>
              <a:buNone/>
              <a:defRPr sz="2400">
                <a:solidFill>
                  <a:schemeClr val="lt1"/>
                </a:solidFill>
              </a:defRPr>
            </a:lvl6pPr>
            <a:lvl7pPr lvl="6">
              <a:lnSpc>
                <a:spcPct val="100000"/>
              </a:lnSpc>
              <a:spcBef>
                <a:spcPts val="0"/>
              </a:spcBef>
              <a:spcAft>
                <a:spcPts val="0"/>
              </a:spcAft>
              <a:buClr>
                <a:schemeClr val="lt1"/>
              </a:buClr>
              <a:buSzPts val="2400"/>
              <a:buNone/>
              <a:defRPr sz="2400">
                <a:solidFill>
                  <a:schemeClr val="lt1"/>
                </a:solidFill>
              </a:defRPr>
            </a:lvl7pPr>
            <a:lvl8pPr lvl="7">
              <a:lnSpc>
                <a:spcPct val="100000"/>
              </a:lnSpc>
              <a:spcBef>
                <a:spcPts val="0"/>
              </a:spcBef>
              <a:spcAft>
                <a:spcPts val="0"/>
              </a:spcAft>
              <a:buClr>
                <a:schemeClr val="lt1"/>
              </a:buClr>
              <a:buSzPts val="2400"/>
              <a:buNone/>
              <a:defRPr sz="2400">
                <a:solidFill>
                  <a:schemeClr val="lt1"/>
                </a:solidFill>
              </a:defRPr>
            </a:lvl8pPr>
            <a:lvl9pPr lvl="8">
              <a:lnSpc>
                <a:spcPct val="100000"/>
              </a:lnSpc>
              <a:spcBef>
                <a:spcPts val="0"/>
              </a:spcBef>
              <a:spcAft>
                <a:spcPts val="0"/>
              </a:spcAft>
              <a:buClr>
                <a:schemeClr val="lt1"/>
              </a:buClr>
              <a:buSzPts val="2400"/>
              <a:buNone/>
              <a:defRPr sz="2400">
                <a:solidFill>
                  <a:schemeClr val="lt1"/>
                </a:solidFill>
              </a:defRPr>
            </a:lvl9pPr>
          </a:lstStyle>
          <a:p>
            <a:endParaRPr/>
          </a:p>
        </p:txBody>
      </p:sp>
      <p:sp>
        <p:nvSpPr>
          <p:cNvPr id="13" name="Google Shape;13;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8"/>
        <p:cNvGrpSpPr/>
        <p:nvPr/>
      </p:nvGrpSpPr>
      <p:grpSpPr>
        <a:xfrm>
          <a:off x="0" y="0"/>
          <a:ext cx="0" cy="0"/>
          <a:chOff x="0" y="0"/>
          <a:chExt cx="0" cy="0"/>
        </a:xfrm>
      </p:grpSpPr>
      <p:sp>
        <p:nvSpPr>
          <p:cNvPr id="49" name="Google Shape;49;p11"/>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11"/>
          <p:cNvSpPr txBox="1">
            <a:spLocks noGrp="1"/>
          </p:cNvSpPr>
          <p:nvPr>
            <p:ph type="title" hasCustomPrompt="1"/>
          </p:nvPr>
        </p:nvSpPr>
        <p:spPr>
          <a:xfrm>
            <a:off x="311700" y="991475"/>
            <a:ext cx="8520600" cy="1917900"/>
          </a:xfrm>
          <a:prstGeom prst="rect">
            <a:avLst/>
          </a:prstGeom>
        </p:spPr>
        <p:txBody>
          <a:bodyPr spcFirstLastPara="1" wrap="square" lIns="91425" tIns="91425" rIns="91425" bIns="91425" anchor="ctr" anchorCtr="0">
            <a:noAutofit/>
          </a:bodyPr>
          <a:lstStyle>
            <a:lvl1pPr lvl="0" algn="ctr">
              <a:spcBef>
                <a:spcPts val="0"/>
              </a:spcBef>
              <a:spcAft>
                <a:spcPts val="0"/>
              </a:spcAft>
              <a:buSzPts val="14000"/>
              <a:buNone/>
              <a:defRPr sz="14000" b="1"/>
            </a:lvl1pPr>
            <a:lvl2pPr lvl="1" algn="ctr">
              <a:spcBef>
                <a:spcPts val="0"/>
              </a:spcBef>
              <a:spcAft>
                <a:spcPts val="0"/>
              </a:spcAft>
              <a:buSzPts val="14000"/>
              <a:buNone/>
              <a:defRPr sz="14000" b="1"/>
            </a:lvl2pPr>
            <a:lvl3pPr lvl="2" algn="ctr">
              <a:spcBef>
                <a:spcPts val="0"/>
              </a:spcBef>
              <a:spcAft>
                <a:spcPts val="0"/>
              </a:spcAft>
              <a:buSzPts val="14000"/>
              <a:buNone/>
              <a:defRPr sz="14000" b="1"/>
            </a:lvl3pPr>
            <a:lvl4pPr lvl="3" algn="ctr">
              <a:spcBef>
                <a:spcPts val="0"/>
              </a:spcBef>
              <a:spcAft>
                <a:spcPts val="0"/>
              </a:spcAft>
              <a:buSzPts val="14000"/>
              <a:buNone/>
              <a:defRPr sz="14000" b="1"/>
            </a:lvl4pPr>
            <a:lvl5pPr lvl="4" algn="ctr">
              <a:spcBef>
                <a:spcPts val="0"/>
              </a:spcBef>
              <a:spcAft>
                <a:spcPts val="0"/>
              </a:spcAft>
              <a:buSzPts val="14000"/>
              <a:buNone/>
              <a:defRPr sz="14000" b="1"/>
            </a:lvl5pPr>
            <a:lvl6pPr lvl="5" algn="ctr">
              <a:spcBef>
                <a:spcPts val="0"/>
              </a:spcBef>
              <a:spcAft>
                <a:spcPts val="0"/>
              </a:spcAft>
              <a:buSzPts val="14000"/>
              <a:buNone/>
              <a:defRPr sz="14000" b="1"/>
            </a:lvl6pPr>
            <a:lvl7pPr lvl="6" algn="ctr">
              <a:spcBef>
                <a:spcPts val="0"/>
              </a:spcBef>
              <a:spcAft>
                <a:spcPts val="0"/>
              </a:spcAft>
              <a:buSzPts val="14000"/>
              <a:buNone/>
              <a:defRPr sz="14000" b="1"/>
            </a:lvl7pPr>
            <a:lvl8pPr lvl="7" algn="ctr">
              <a:spcBef>
                <a:spcPts val="0"/>
              </a:spcBef>
              <a:spcAft>
                <a:spcPts val="0"/>
              </a:spcAft>
              <a:buSzPts val="14000"/>
              <a:buNone/>
              <a:defRPr sz="14000" b="1"/>
            </a:lvl8pPr>
            <a:lvl9pPr lvl="8" algn="ctr">
              <a:spcBef>
                <a:spcPts val="0"/>
              </a:spcBef>
              <a:spcAft>
                <a:spcPts val="0"/>
              </a:spcAft>
              <a:buSzPts val="14000"/>
              <a:buNone/>
              <a:defRPr sz="14000" b="1"/>
            </a:lvl9pPr>
          </a:lstStyle>
          <a:p>
            <a:r>
              <a:t>xx%</a:t>
            </a:r>
          </a:p>
        </p:txBody>
      </p:sp>
      <p:sp>
        <p:nvSpPr>
          <p:cNvPr id="51" name="Google Shape;51;p11"/>
          <p:cNvSpPr txBox="1">
            <a:spLocks noGrp="1"/>
          </p:cNvSpPr>
          <p:nvPr>
            <p:ph type="body" idx="1"/>
          </p:nvPr>
        </p:nvSpPr>
        <p:spPr>
          <a:xfrm>
            <a:off x="311700" y="3071300"/>
            <a:ext cx="8520600" cy="901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2" name="Google Shape;52;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sp>
        <p:nvSpPr>
          <p:cNvPr id="54" name="Google Shape;54;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ustom layout 1">
  <p:cSld name="AUTOLAYOUT_1">
    <p:bg>
      <p:bgPr>
        <a:solidFill>
          <a:srgbClr val="FFFFFF"/>
        </a:solidFill>
        <a:effectLst/>
      </p:bgPr>
    </p:bg>
    <p:spTree>
      <p:nvGrpSpPr>
        <p:cNvPr id="1" name="Shape 55"/>
        <p:cNvGrpSpPr/>
        <p:nvPr/>
      </p:nvGrpSpPr>
      <p:grpSpPr>
        <a:xfrm>
          <a:off x="0" y="0"/>
          <a:ext cx="0" cy="0"/>
          <a:chOff x="0" y="0"/>
          <a:chExt cx="0" cy="0"/>
        </a:xfrm>
      </p:grpSpPr>
      <p:sp>
        <p:nvSpPr>
          <p:cNvPr id="56" name="Google Shape;56;p13"/>
          <p:cNvSpPr/>
          <p:nvPr/>
        </p:nvSpPr>
        <p:spPr>
          <a:xfrm>
            <a:off x="0" y="0"/>
            <a:ext cx="91440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13"/>
          <p:cNvSpPr txBox="1">
            <a:spLocks noGrp="1"/>
          </p:cNvSpPr>
          <p:nvPr>
            <p:ph type="title"/>
          </p:nvPr>
        </p:nvSpPr>
        <p:spPr>
          <a:xfrm>
            <a:off x="291875" y="406900"/>
            <a:ext cx="4813500" cy="1388700"/>
          </a:xfrm>
          <a:prstGeom prst="rect">
            <a:avLst/>
          </a:prstGeom>
          <a:noFill/>
        </p:spPr>
        <p:txBody>
          <a:bodyPr spcFirstLastPara="1" wrap="square" lIns="91425" tIns="91425" rIns="91425" bIns="91425" anchor="b" anchorCtr="0">
            <a:noAutofit/>
          </a:bodyPr>
          <a:lstStyle>
            <a:lvl1pPr lvl="0" algn="l">
              <a:lnSpc>
                <a:spcPct val="100000"/>
              </a:lnSpc>
              <a:spcBef>
                <a:spcPts val="0"/>
              </a:spcBef>
              <a:spcAft>
                <a:spcPts val="0"/>
              </a:spcAft>
              <a:buClr>
                <a:schemeClr val="dk1"/>
              </a:buClr>
              <a:buSzPts val="3000"/>
              <a:buNone/>
              <a:defRPr sz="3000">
                <a:solidFill>
                  <a:schemeClr val="dk1"/>
                </a:solidFill>
              </a:defRPr>
            </a:lvl1pPr>
            <a:lvl2pPr lvl="1" algn="l">
              <a:lnSpc>
                <a:spcPct val="100000"/>
              </a:lnSpc>
              <a:spcBef>
                <a:spcPts val="0"/>
              </a:spcBef>
              <a:spcAft>
                <a:spcPts val="0"/>
              </a:spcAft>
              <a:buClr>
                <a:schemeClr val="dk1"/>
              </a:buClr>
              <a:buSzPts val="3000"/>
              <a:buNone/>
              <a:defRPr sz="3000">
                <a:solidFill>
                  <a:schemeClr val="dk1"/>
                </a:solidFill>
              </a:defRPr>
            </a:lvl2pPr>
            <a:lvl3pPr lvl="2" algn="l">
              <a:lnSpc>
                <a:spcPct val="100000"/>
              </a:lnSpc>
              <a:spcBef>
                <a:spcPts val="0"/>
              </a:spcBef>
              <a:spcAft>
                <a:spcPts val="0"/>
              </a:spcAft>
              <a:buClr>
                <a:schemeClr val="dk1"/>
              </a:buClr>
              <a:buSzPts val="3000"/>
              <a:buNone/>
              <a:defRPr sz="3000">
                <a:solidFill>
                  <a:schemeClr val="dk1"/>
                </a:solidFill>
              </a:defRPr>
            </a:lvl3pPr>
            <a:lvl4pPr lvl="3" algn="l">
              <a:lnSpc>
                <a:spcPct val="100000"/>
              </a:lnSpc>
              <a:spcBef>
                <a:spcPts val="0"/>
              </a:spcBef>
              <a:spcAft>
                <a:spcPts val="0"/>
              </a:spcAft>
              <a:buClr>
                <a:schemeClr val="dk1"/>
              </a:buClr>
              <a:buSzPts val="3000"/>
              <a:buNone/>
              <a:defRPr sz="3000">
                <a:solidFill>
                  <a:schemeClr val="dk1"/>
                </a:solidFill>
              </a:defRPr>
            </a:lvl4pPr>
            <a:lvl5pPr lvl="4" algn="l">
              <a:lnSpc>
                <a:spcPct val="100000"/>
              </a:lnSpc>
              <a:spcBef>
                <a:spcPts val="0"/>
              </a:spcBef>
              <a:spcAft>
                <a:spcPts val="0"/>
              </a:spcAft>
              <a:buClr>
                <a:schemeClr val="dk1"/>
              </a:buClr>
              <a:buSzPts val="3000"/>
              <a:buNone/>
              <a:defRPr sz="3000">
                <a:solidFill>
                  <a:schemeClr val="dk1"/>
                </a:solidFill>
              </a:defRPr>
            </a:lvl5pPr>
            <a:lvl6pPr lvl="5" algn="l">
              <a:lnSpc>
                <a:spcPct val="100000"/>
              </a:lnSpc>
              <a:spcBef>
                <a:spcPts val="0"/>
              </a:spcBef>
              <a:spcAft>
                <a:spcPts val="0"/>
              </a:spcAft>
              <a:buClr>
                <a:schemeClr val="dk1"/>
              </a:buClr>
              <a:buSzPts val="3000"/>
              <a:buNone/>
              <a:defRPr sz="3000">
                <a:solidFill>
                  <a:schemeClr val="dk1"/>
                </a:solidFill>
              </a:defRPr>
            </a:lvl6pPr>
            <a:lvl7pPr lvl="6" algn="l">
              <a:lnSpc>
                <a:spcPct val="100000"/>
              </a:lnSpc>
              <a:spcBef>
                <a:spcPts val="0"/>
              </a:spcBef>
              <a:spcAft>
                <a:spcPts val="0"/>
              </a:spcAft>
              <a:buClr>
                <a:schemeClr val="dk1"/>
              </a:buClr>
              <a:buSzPts val="3000"/>
              <a:buNone/>
              <a:defRPr sz="3000">
                <a:solidFill>
                  <a:schemeClr val="dk1"/>
                </a:solidFill>
              </a:defRPr>
            </a:lvl7pPr>
            <a:lvl8pPr lvl="7" algn="l">
              <a:lnSpc>
                <a:spcPct val="100000"/>
              </a:lnSpc>
              <a:spcBef>
                <a:spcPts val="0"/>
              </a:spcBef>
              <a:spcAft>
                <a:spcPts val="0"/>
              </a:spcAft>
              <a:buClr>
                <a:schemeClr val="dk1"/>
              </a:buClr>
              <a:buSzPts val="3000"/>
              <a:buNone/>
              <a:defRPr sz="3000">
                <a:solidFill>
                  <a:schemeClr val="dk1"/>
                </a:solidFill>
              </a:defRPr>
            </a:lvl8pPr>
            <a:lvl9pPr lvl="8" algn="l">
              <a:lnSpc>
                <a:spcPct val="100000"/>
              </a:lnSpc>
              <a:spcBef>
                <a:spcPts val="0"/>
              </a:spcBef>
              <a:spcAft>
                <a:spcPts val="0"/>
              </a:spcAft>
              <a:buClr>
                <a:schemeClr val="dk1"/>
              </a:buClr>
              <a:buSzPts val="3000"/>
              <a:buNone/>
              <a:defRPr sz="3000">
                <a:solidFill>
                  <a:schemeClr val="dk1"/>
                </a:solidFill>
              </a:defRPr>
            </a:lvl9pPr>
          </a:lstStyle>
          <a:p>
            <a:endParaRPr/>
          </a:p>
        </p:txBody>
      </p:sp>
      <p:sp>
        <p:nvSpPr>
          <p:cNvPr id="58" name="Google Shape;58;p13"/>
          <p:cNvSpPr txBox="1">
            <a:spLocks noGrp="1"/>
          </p:cNvSpPr>
          <p:nvPr>
            <p:ph type="body" idx="1"/>
          </p:nvPr>
        </p:nvSpPr>
        <p:spPr>
          <a:xfrm>
            <a:off x="291975" y="1854951"/>
            <a:ext cx="4813500" cy="2577000"/>
          </a:xfrm>
          <a:prstGeom prst="rect">
            <a:avLst/>
          </a:prstGeom>
          <a:noFill/>
        </p:spPr>
        <p:txBody>
          <a:bodyPr spcFirstLastPara="1" wrap="square" lIns="91425" tIns="91425" rIns="91425" bIns="91425" anchor="t" anchorCtr="0">
            <a:noAutofit/>
          </a:bodyPr>
          <a:lstStyle>
            <a:lvl1pPr marL="457200" lvl="0" indent="-330200" algn="l">
              <a:lnSpc>
                <a:spcPct val="115000"/>
              </a:lnSpc>
              <a:spcBef>
                <a:spcPts val="0"/>
              </a:spcBef>
              <a:spcAft>
                <a:spcPts val="0"/>
              </a:spcAft>
              <a:buClr>
                <a:schemeClr val="dk2"/>
              </a:buClr>
              <a:buSzPts val="1600"/>
              <a:buChar char="●"/>
              <a:defRPr sz="1600">
                <a:solidFill>
                  <a:schemeClr val="dk2"/>
                </a:solidFill>
              </a:defRPr>
            </a:lvl1pPr>
            <a:lvl2pPr marL="914400" lvl="1" indent="-317500" algn="l">
              <a:lnSpc>
                <a:spcPct val="115000"/>
              </a:lnSpc>
              <a:spcBef>
                <a:spcPts val="1600"/>
              </a:spcBef>
              <a:spcAft>
                <a:spcPts val="0"/>
              </a:spcAft>
              <a:buClr>
                <a:schemeClr val="dk2"/>
              </a:buClr>
              <a:buSzPts val="1400"/>
              <a:buChar char="○"/>
              <a:defRPr sz="1400">
                <a:solidFill>
                  <a:schemeClr val="dk2"/>
                </a:solidFill>
              </a:defRPr>
            </a:lvl2pPr>
            <a:lvl3pPr marL="1371600" lvl="2" indent="-317500" algn="l">
              <a:lnSpc>
                <a:spcPct val="115000"/>
              </a:lnSpc>
              <a:spcBef>
                <a:spcPts val="1600"/>
              </a:spcBef>
              <a:spcAft>
                <a:spcPts val="0"/>
              </a:spcAft>
              <a:buClr>
                <a:schemeClr val="dk2"/>
              </a:buClr>
              <a:buSzPts val="1400"/>
              <a:buChar char="■"/>
              <a:defRPr sz="1400">
                <a:solidFill>
                  <a:schemeClr val="dk2"/>
                </a:solidFill>
              </a:defRPr>
            </a:lvl3pPr>
            <a:lvl4pPr marL="1828800" lvl="3" indent="-317500" algn="l">
              <a:lnSpc>
                <a:spcPct val="115000"/>
              </a:lnSpc>
              <a:spcBef>
                <a:spcPts val="1600"/>
              </a:spcBef>
              <a:spcAft>
                <a:spcPts val="0"/>
              </a:spcAft>
              <a:buClr>
                <a:schemeClr val="dk2"/>
              </a:buClr>
              <a:buSzPts val="1400"/>
              <a:buChar char="●"/>
              <a:defRPr sz="1400">
                <a:solidFill>
                  <a:schemeClr val="dk2"/>
                </a:solidFill>
              </a:defRPr>
            </a:lvl4pPr>
            <a:lvl5pPr marL="2286000" lvl="4" indent="-317500" algn="l">
              <a:lnSpc>
                <a:spcPct val="115000"/>
              </a:lnSpc>
              <a:spcBef>
                <a:spcPts val="1600"/>
              </a:spcBef>
              <a:spcAft>
                <a:spcPts val="0"/>
              </a:spcAft>
              <a:buClr>
                <a:schemeClr val="dk2"/>
              </a:buClr>
              <a:buSzPts val="1400"/>
              <a:buChar char="○"/>
              <a:defRPr sz="1400">
                <a:solidFill>
                  <a:schemeClr val="dk2"/>
                </a:solidFill>
              </a:defRPr>
            </a:lvl5pPr>
            <a:lvl6pPr marL="2743200" lvl="5" indent="-317500" algn="l">
              <a:lnSpc>
                <a:spcPct val="115000"/>
              </a:lnSpc>
              <a:spcBef>
                <a:spcPts val="1600"/>
              </a:spcBef>
              <a:spcAft>
                <a:spcPts val="0"/>
              </a:spcAft>
              <a:buClr>
                <a:schemeClr val="dk2"/>
              </a:buClr>
              <a:buSzPts val="1400"/>
              <a:buChar char="■"/>
              <a:defRPr sz="1400">
                <a:solidFill>
                  <a:schemeClr val="dk2"/>
                </a:solidFill>
              </a:defRPr>
            </a:lvl6pPr>
            <a:lvl7pPr marL="3200400" lvl="6" indent="-317500" algn="l">
              <a:lnSpc>
                <a:spcPct val="115000"/>
              </a:lnSpc>
              <a:spcBef>
                <a:spcPts val="1600"/>
              </a:spcBef>
              <a:spcAft>
                <a:spcPts val="0"/>
              </a:spcAft>
              <a:buClr>
                <a:schemeClr val="dk2"/>
              </a:buClr>
              <a:buSzPts val="1400"/>
              <a:buChar char="●"/>
              <a:defRPr sz="1400">
                <a:solidFill>
                  <a:schemeClr val="dk2"/>
                </a:solidFill>
              </a:defRPr>
            </a:lvl7pPr>
            <a:lvl8pPr marL="3657600" lvl="7" indent="-317500" algn="l">
              <a:lnSpc>
                <a:spcPct val="115000"/>
              </a:lnSpc>
              <a:spcBef>
                <a:spcPts val="1600"/>
              </a:spcBef>
              <a:spcAft>
                <a:spcPts val="0"/>
              </a:spcAft>
              <a:buClr>
                <a:schemeClr val="dk2"/>
              </a:buClr>
              <a:buSzPts val="1400"/>
              <a:buChar char="○"/>
              <a:defRPr sz="1400">
                <a:solidFill>
                  <a:schemeClr val="dk2"/>
                </a:solidFill>
              </a:defRPr>
            </a:lvl8pPr>
            <a:lvl9pPr marL="4114800" lvl="8" indent="-317500" algn="l">
              <a:lnSpc>
                <a:spcPct val="115000"/>
              </a:lnSpc>
              <a:spcBef>
                <a:spcPts val="1600"/>
              </a:spcBef>
              <a:spcAft>
                <a:spcPts val="1600"/>
              </a:spcAft>
              <a:buClr>
                <a:schemeClr val="dk2"/>
              </a:buClr>
              <a:buSzPts val="1400"/>
              <a:buChar char="■"/>
              <a:defRPr sz="1400">
                <a:solidFill>
                  <a:schemeClr val="dk2"/>
                </a:solidFill>
              </a:defRPr>
            </a:lvl9pPr>
          </a:lstStyle>
          <a:p>
            <a:endParaRPr/>
          </a:p>
        </p:txBody>
      </p:sp>
      <p:sp>
        <p:nvSpPr>
          <p:cNvPr id="59" name="Google Shape;59;p13"/>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ustom layout 2">
  <p:cSld name="AUTOLAYOUT_2">
    <p:bg>
      <p:bgPr>
        <a:solidFill>
          <a:srgbClr val="FFFFFF"/>
        </a:solidFill>
        <a:effectLst/>
      </p:bgPr>
    </p:bg>
    <p:spTree>
      <p:nvGrpSpPr>
        <p:cNvPr id="1" name="Shape 60"/>
        <p:cNvGrpSpPr/>
        <p:nvPr/>
      </p:nvGrpSpPr>
      <p:grpSpPr>
        <a:xfrm>
          <a:off x="0" y="0"/>
          <a:ext cx="0" cy="0"/>
          <a:chOff x="0" y="0"/>
          <a:chExt cx="0" cy="0"/>
        </a:xfrm>
      </p:grpSpPr>
      <p:sp>
        <p:nvSpPr>
          <p:cNvPr id="61" name="Google Shape;61;p14"/>
          <p:cNvSpPr/>
          <p:nvPr/>
        </p:nvSpPr>
        <p:spPr>
          <a:xfrm>
            <a:off x="0" y="0"/>
            <a:ext cx="91440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14"/>
          <p:cNvSpPr/>
          <p:nvPr/>
        </p:nvSpPr>
        <p:spPr>
          <a:xfrm rot="5400000">
            <a:off x="-47550" y="1761940"/>
            <a:ext cx="857100" cy="762000"/>
          </a:xfrm>
          <a:prstGeom prst="triangle">
            <a:avLst>
              <a:gd name="adj" fmla="val 50000"/>
            </a:avLst>
          </a:pr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14"/>
          <p:cNvSpPr/>
          <p:nvPr/>
        </p:nvSpPr>
        <p:spPr>
          <a:xfrm rot="5400000">
            <a:off x="-47550" y="47550"/>
            <a:ext cx="857100" cy="762000"/>
          </a:xfrm>
          <a:prstGeom prst="triangle">
            <a:avLst>
              <a:gd name="adj" fmla="val 50000"/>
            </a:avLst>
          </a:pr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14"/>
          <p:cNvSpPr/>
          <p:nvPr/>
        </p:nvSpPr>
        <p:spPr>
          <a:xfrm rot="-5400000">
            <a:off x="-47416" y="476280"/>
            <a:ext cx="857100" cy="7620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14"/>
          <p:cNvSpPr/>
          <p:nvPr/>
        </p:nvSpPr>
        <p:spPr>
          <a:xfrm rot="5400000">
            <a:off x="1476378" y="1761940"/>
            <a:ext cx="857100" cy="762000"/>
          </a:xfrm>
          <a:prstGeom prst="triangle">
            <a:avLst>
              <a:gd name="adj" fmla="val 50000"/>
            </a:avLst>
          </a:pr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14"/>
          <p:cNvSpPr/>
          <p:nvPr/>
        </p:nvSpPr>
        <p:spPr>
          <a:xfrm rot="-5400000">
            <a:off x="1690750" y="4548000"/>
            <a:ext cx="428700" cy="762000"/>
          </a:xfrm>
          <a:prstGeom prst="rtTriangle">
            <a:avLst/>
          </a:pr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14"/>
          <p:cNvSpPr/>
          <p:nvPr/>
        </p:nvSpPr>
        <p:spPr>
          <a:xfrm rot="-5400000">
            <a:off x="1476512" y="476280"/>
            <a:ext cx="857100" cy="762000"/>
          </a:xfrm>
          <a:prstGeom prst="triangle">
            <a:avLst>
              <a:gd name="adj" fmla="val 50000"/>
            </a:avLst>
          </a:pr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14"/>
          <p:cNvSpPr/>
          <p:nvPr/>
        </p:nvSpPr>
        <p:spPr>
          <a:xfrm rot="-5400000" flipH="1">
            <a:off x="714548" y="1761940"/>
            <a:ext cx="857100" cy="7620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14"/>
          <p:cNvSpPr/>
          <p:nvPr/>
        </p:nvSpPr>
        <p:spPr>
          <a:xfrm rot="5400000">
            <a:off x="-47550" y="904795"/>
            <a:ext cx="857100" cy="762000"/>
          </a:xfrm>
          <a:prstGeom prst="triangle">
            <a:avLst>
              <a:gd name="adj" fmla="val 50000"/>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14"/>
          <p:cNvSpPr/>
          <p:nvPr/>
        </p:nvSpPr>
        <p:spPr>
          <a:xfrm rot="-5400000">
            <a:off x="1476512" y="1333525"/>
            <a:ext cx="857100" cy="762000"/>
          </a:xfrm>
          <a:prstGeom prst="triangle">
            <a:avLst>
              <a:gd name="adj" fmla="val 50000"/>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14"/>
          <p:cNvSpPr/>
          <p:nvPr/>
        </p:nvSpPr>
        <p:spPr>
          <a:xfrm rot="-5400000" flipH="1">
            <a:off x="714548" y="47550"/>
            <a:ext cx="857100" cy="762000"/>
          </a:xfrm>
          <a:prstGeom prst="triangle">
            <a:avLst>
              <a:gd name="adj" fmla="val 50000"/>
            </a:avLst>
          </a:pr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4"/>
          <p:cNvSpPr/>
          <p:nvPr/>
        </p:nvSpPr>
        <p:spPr>
          <a:xfrm rot="-5400000" flipH="1">
            <a:off x="714548" y="904795"/>
            <a:ext cx="857100" cy="762000"/>
          </a:xfrm>
          <a:prstGeom prst="triangle">
            <a:avLst>
              <a:gd name="adj" fmla="val 50000"/>
            </a:avLst>
          </a:pr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14"/>
          <p:cNvSpPr/>
          <p:nvPr/>
        </p:nvSpPr>
        <p:spPr>
          <a:xfrm rot="-5400000">
            <a:off x="166784" y="4548000"/>
            <a:ext cx="428700" cy="762000"/>
          </a:xfrm>
          <a:prstGeom prst="rtTriangle">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4"/>
          <p:cNvSpPr/>
          <p:nvPr/>
        </p:nvSpPr>
        <p:spPr>
          <a:xfrm rot="-5400000" flipH="1">
            <a:off x="166707" y="-166445"/>
            <a:ext cx="428700" cy="762000"/>
          </a:xfrm>
          <a:prstGeom prst="rtTriangle">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4"/>
          <p:cNvSpPr/>
          <p:nvPr/>
        </p:nvSpPr>
        <p:spPr>
          <a:xfrm rot="-5400000" flipH="1">
            <a:off x="1690635" y="-166445"/>
            <a:ext cx="428700" cy="762000"/>
          </a:xfrm>
          <a:prstGeom prst="rtTriangle">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4"/>
          <p:cNvSpPr/>
          <p:nvPr/>
        </p:nvSpPr>
        <p:spPr>
          <a:xfrm rot="5400000" flipH="1">
            <a:off x="714337" y="476280"/>
            <a:ext cx="857100" cy="762000"/>
          </a:xfrm>
          <a:prstGeom prst="triangle">
            <a:avLst>
              <a:gd name="adj" fmla="val 50000"/>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4"/>
          <p:cNvSpPr/>
          <p:nvPr/>
        </p:nvSpPr>
        <p:spPr>
          <a:xfrm rot="5400000" flipH="1">
            <a:off x="714337" y="1333525"/>
            <a:ext cx="857100" cy="762000"/>
          </a:xfrm>
          <a:prstGeom prst="triangle">
            <a:avLst>
              <a:gd name="adj" fmla="val 50000"/>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14"/>
          <p:cNvSpPr/>
          <p:nvPr/>
        </p:nvSpPr>
        <p:spPr>
          <a:xfrm rot="-5400000">
            <a:off x="-47416" y="1333525"/>
            <a:ext cx="857100" cy="762000"/>
          </a:xfrm>
          <a:prstGeom prst="triangle">
            <a:avLst>
              <a:gd name="adj" fmla="val 50000"/>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14"/>
          <p:cNvSpPr/>
          <p:nvPr/>
        </p:nvSpPr>
        <p:spPr>
          <a:xfrm rot="5400000">
            <a:off x="1476378" y="47550"/>
            <a:ext cx="857100" cy="762000"/>
          </a:xfrm>
          <a:prstGeom prst="triangle">
            <a:avLst>
              <a:gd name="adj" fmla="val 50000"/>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14"/>
          <p:cNvSpPr/>
          <p:nvPr/>
        </p:nvSpPr>
        <p:spPr>
          <a:xfrm rot="5400000">
            <a:off x="1476378" y="904795"/>
            <a:ext cx="857100" cy="762000"/>
          </a:xfrm>
          <a:prstGeom prst="triangle">
            <a:avLst>
              <a:gd name="adj" fmla="val 50000"/>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14"/>
          <p:cNvSpPr/>
          <p:nvPr/>
        </p:nvSpPr>
        <p:spPr>
          <a:xfrm rot="5400000" flipH="1">
            <a:off x="928614" y="4548000"/>
            <a:ext cx="428700" cy="762000"/>
          </a:xfrm>
          <a:prstGeom prst="rtTriangle">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14"/>
          <p:cNvSpPr/>
          <p:nvPr/>
        </p:nvSpPr>
        <p:spPr>
          <a:xfrm rot="5400000">
            <a:off x="928614" y="-166445"/>
            <a:ext cx="428700" cy="762000"/>
          </a:xfrm>
          <a:prstGeom prst="rtTriangle">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14"/>
          <p:cNvSpPr/>
          <p:nvPr/>
        </p:nvSpPr>
        <p:spPr>
          <a:xfrm rot="5400000">
            <a:off x="-47550" y="3476366"/>
            <a:ext cx="857100" cy="762000"/>
          </a:xfrm>
          <a:prstGeom prst="triangle">
            <a:avLst>
              <a:gd name="adj" fmla="val 50000"/>
            </a:avLst>
          </a:pr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14"/>
          <p:cNvSpPr/>
          <p:nvPr/>
        </p:nvSpPr>
        <p:spPr>
          <a:xfrm rot="-5400000">
            <a:off x="-47416" y="2190706"/>
            <a:ext cx="857100" cy="7620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14"/>
          <p:cNvSpPr/>
          <p:nvPr/>
        </p:nvSpPr>
        <p:spPr>
          <a:xfrm rot="5400000">
            <a:off x="1476378" y="3476366"/>
            <a:ext cx="857100" cy="762000"/>
          </a:xfrm>
          <a:prstGeom prst="triangle">
            <a:avLst>
              <a:gd name="adj" fmla="val 50000"/>
            </a:avLst>
          </a:pr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4"/>
          <p:cNvSpPr/>
          <p:nvPr/>
        </p:nvSpPr>
        <p:spPr>
          <a:xfrm rot="-5400000">
            <a:off x="1476512" y="2190706"/>
            <a:ext cx="857100" cy="762000"/>
          </a:xfrm>
          <a:prstGeom prst="triangle">
            <a:avLst>
              <a:gd name="adj" fmla="val 50000"/>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4"/>
          <p:cNvSpPr/>
          <p:nvPr/>
        </p:nvSpPr>
        <p:spPr>
          <a:xfrm rot="-5400000" flipH="1">
            <a:off x="714548" y="3476366"/>
            <a:ext cx="857100" cy="7620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14"/>
          <p:cNvSpPr/>
          <p:nvPr/>
        </p:nvSpPr>
        <p:spPr>
          <a:xfrm rot="5400000">
            <a:off x="-47550" y="2619221"/>
            <a:ext cx="857100" cy="762000"/>
          </a:xfrm>
          <a:prstGeom prst="triangle">
            <a:avLst>
              <a:gd name="adj" fmla="val 50000"/>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14"/>
          <p:cNvSpPr/>
          <p:nvPr/>
        </p:nvSpPr>
        <p:spPr>
          <a:xfrm rot="-5400000">
            <a:off x="1476512" y="3047950"/>
            <a:ext cx="857100" cy="762000"/>
          </a:xfrm>
          <a:prstGeom prst="triangle">
            <a:avLst>
              <a:gd name="adj" fmla="val 50000"/>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14"/>
          <p:cNvSpPr/>
          <p:nvPr/>
        </p:nvSpPr>
        <p:spPr>
          <a:xfrm rot="-5400000" flipH="1">
            <a:off x="714548" y="2619221"/>
            <a:ext cx="857100" cy="762000"/>
          </a:xfrm>
          <a:prstGeom prst="triangle">
            <a:avLst>
              <a:gd name="adj" fmla="val 50000"/>
            </a:avLst>
          </a:pr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4"/>
          <p:cNvSpPr/>
          <p:nvPr/>
        </p:nvSpPr>
        <p:spPr>
          <a:xfrm rot="5400000" flipH="1">
            <a:off x="714337" y="2190706"/>
            <a:ext cx="857100" cy="762000"/>
          </a:xfrm>
          <a:prstGeom prst="triangle">
            <a:avLst>
              <a:gd name="adj" fmla="val 50000"/>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14"/>
          <p:cNvSpPr/>
          <p:nvPr/>
        </p:nvSpPr>
        <p:spPr>
          <a:xfrm rot="5400000" flipH="1">
            <a:off x="714337" y="3047950"/>
            <a:ext cx="857100" cy="762000"/>
          </a:xfrm>
          <a:prstGeom prst="triangle">
            <a:avLst>
              <a:gd name="adj" fmla="val 50000"/>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4"/>
          <p:cNvSpPr/>
          <p:nvPr/>
        </p:nvSpPr>
        <p:spPr>
          <a:xfrm rot="-5400000">
            <a:off x="-47416" y="3047950"/>
            <a:ext cx="857100" cy="762000"/>
          </a:xfrm>
          <a:prstGeom prst="triangle">
            <a:avLst>
              <a:gd name="adj" fmla="val 50000"/>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4"/>
          <p:cNvSpPr/>
          <p:nvPr/>
        </p:nvSpPr>
        <p:spPr>
          <a:xfrm rot="5400000">
            <a:off x="1476378" y="2619221"/>
            <a:ext cx="857100" cy="762000"/>
          </a:xfrm>
          <a:prstGeom prst="triangle">
            <a:avLst>
              <a:gd name="adj" fmla="val 50000"/>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4"/>
          <p:cNvSpPr/>
          <p:nvPr/>
        </p:nvSpPr>
        <p:spPr>
          <a:xfrm rot="-5400000">
            <a:off x="-47416" y="3905326"/>
            <a:ext cx="857100" cy="7620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4"/>
          <p:cNvSpPr/>
          <p:nvPr/>
        </p:nvSpPr>
        <p:spPr>
          <a:xfrm rot="-5400000">
            <a:off x="1476512" y="3905326"/>
            <a:ext cx="857100" cy="762000"/>
          </a:xfrm>
          <a:prstGeom prst="triangle">
            <a:avLst>
              <a:gd name="adj" fmla="val 50000"/>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4"/>
          <p:cNvSpPr/>
          <p:nvPr/>
        </p:nvSpPr>
        <p:spPr>
          <a:xfrm rot="5400000">
            <a:off x="-47550" y="4333841"/>
            <a:ext cx="857100" cy="762000"/>
          </a:xfrm>
          <a:prstGeom prst="triangle">
            <a:avLst>
              <a:gd name="adj" fmla="val 50000"/>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4"/>
          <p:cNvSpPr/>
          <p:nvPr/>
        </p:nvSpPr>
        <p:spPr>
          <a:xfrm rot="-5400000" flipH="1">
            <a:off x="714548" y="4333841"/>
            <a:ext cx="857100" cy="762000"/>
          </a:xfrm>
          <a:prstGeom prst="triangle">
            <a:avLst>
              <a:gd name="adj" fmla="val 50000"/>
            </a:avLst>
          </a:pr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4"/>
          <p:cNvSpPr/>
          <p:nvPr/>
        </p:nvSpPr>
        <p:spPr>
          <a:xfrm rot="5400000" flipH="1">
            <a:off x="714337" y="3905326"/>
            <a:ext cx="857100" cy="762000"/>
          </a:xfrm>
          <a:prstGeom prst="triangle">
            <a:avLst>
              <a:gd name="adj" fmla="val 50000"/>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14"/>
          <p:cNvSpPr/>
          <p:nvPr/>
        </p:nvSpPr>
        <p:spPr>
          <a:xfrm rot="5400000">
            <a:off x="1476416" y="4333549"/>
            <a:ext cx="857100" cy="762000"/>
          </a:xfrm>
          <a:prstGeom prst="triangle">
            <a:avLst>
              <a:gd name="adj" fmla="val 50000"/>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4"/>
          <p:cNvSpPr txBox="1">
            <a:spLocks noGrp="1"/>
          </p:cNvSpPr>
          <p:nvPr>
            <p:ph type="title"/>
          </p:nvPr>
        </p:nvSpPr>
        <p:spPr>
          <a:xfrm>
            <a:off x="2894475" y="450971"/>
            <a:ext cx="5740800" cy="1442700"/>
          </a:xfrm>
          <a:prstGeom prst="rect">
            <a:avLst/>
          </a:prstGeom>
          <a:noFill/>
        </p:spPr>
        <p:txBody>
          <a:bodyPr spcFirstLastPara="1" wrap="square" lIns="91425" tIns="91425" rIns="91425" bIns="91425" anchor="b" anchorCtr="0">
            <a:noAutofit/>
          </a:bodyPr>
          <a:lstStyle>
            <a:lvl1pPr lvl="0" algn="l" rtl="0">
              <a:lnSpc>
                <a:spcPct val="100000"/>
              </a:lnSpc>
              <a:spcBef>
                <a:spcPts val="0"/>
              </a:spcBef>
              <a:spcAft>
                <a:spcPts val="0"/>
              </a:spcAft>
              <a:buNone/>
              <a:defRPr sz="3600" b="1">
                <a:solidFill>
                  <a:srgbClr val="212121"/>
                </a:solidFill>
              </a:defRPr>
            </a:lvl1pPr>
            <a:lvl2pPr lvl="1" algn="l" rtl="0">
              <a:lnSpc>
                <a:spcPct val="100000"/>
              </a:lnSpc>
              <a:spcBef>
                <a:spcPts val="0"/>
              </a:spcBef>
              <a:spcAft>
                <a:spcPts val="0"/>
              </a:spcAft>
              <a:buNone/>
              <a:defRPr sz="3600" b="1">
                <a:solidFill>
                  <a:srgbClr val="212121"/>
                </a:solidFill>
              </a:defRPr>
            </a:lvl2pPr>
            <a:lvl3pPr lvl="2" algn="l" rtl="0">
              <a:lnSpc>
                <a:spcPct val="100000"/>
              </a:lnSpc>
              <a:spcBef>
                <a:spcPts val="0"/>
              </a:spcBef>
              <a:spcAft>
                <a:spcPts val="0"/>
              </a:spcAft>
              <a:buNone/>
              <a:defRPr sz="3600" b="1">
                <a:solidFill>
                  <a:srgbClr val="212121"/>
                </a:solidFill>
              </a:defRPr>
            </a:lvl3pPr>
            <a:lvl4pPr lvl="3" algn="l" rtl="0">
              <a:lnSpc>
                <a:spcPct val="100000"/>
              </a:lnSpc>
              <a:spcBef>
                <a:spcPts val="0"/>
              </a:spcBef>
              <a:spcAft>
                <a:spcPts val="0"/>
              </a:spcAft>
              <a:buNone/>
              <a:defRPr sz="3600" b="1">
                <a:solidFill>
                  <a:srgbClr val="212121"/>
                </a:solidFill>
              </a:defRPr>
            </a:lvl4pPr>
            <a:lvl5pPr lvl="4" algn="l" rtl="0">
              <a:lnSpc>
                <a:spcPct val="100000"/>
              </a:lnSpc>
              <a:spcBef>
                <a:spcPts val="0"/>
              </a:spcBef>
              <a:spcAft>
                <a:spcPts val="0"/>
              </a:spcAft>
              <a:buNone/>
              <a:defRPr sz="3600" b="1">
                <a:solidFill>
                  <a:srgbClr val="212121"/>
                </a:solidFill>
              </a:defRPr>
            </a:lvl5pPr>
            <a:lvl6pPr lvl="5" algn="l" rtl="0">
              <a:lnSpc>
                <a:spcPct val="100000"/>
              </a:lnSpc>
              <a:spcBef>
                <a:spcPts val="0"/>
              </a:spcBef>
              <a:spcAft>
                <a:spcPts val="0"/>
              </a:spcAft>
              <a:buNone/>
              <a:defRPr sz="3600" b="1">
                <a:solidFill>
                  <a:srgbClr val="212121"/>
                </a:solidFill>
              </a:defRPr>
            </a:lvl6pPr>
            <a:lvl7pPr lvl="6" algn="l" rtl="0">
              <a:lnSpc>
                <a:spcPct val="100000"/>
              </a:lnSpc>
              <a:spcBef>
                <a:spcPts val="0"/>
              </a:spcBef>
              <a:spcAft>
                <a:spcPts val="0"/>
              </a:spcAft>
              <a:buNone/>
              <a:defRPr sz="3600" b="1">
                <a:solidFill>
                  <a:srgbClr val="212121"/>
                </a:solidFill>
              </a:defRPr>
            </a:lvl7pPr>
            <a:lvl8pPr lvl="7" algn="l" rtl="0">
              <a:lnSpc>
                <a:spcPct val="100000"/>
              </a:lnSpc>
              <a:spcBef>
                <a:spcPts val="0"/>
              </a:spcBef>
              <a:spcAft>
                <a:spcPts val="0"/>
              </a:spcAft>
              <a:buNone/>
              <a:defRPr sz="3600" b="1">
                <a:solidFill>
                  <a:srgbClr val="212121"/>
                </a:solidFill>
              </a:defRPr>
            </a:lvl8pPr>
            <a:lvl9pPr lvl="8" algn="l" rtl="0">
              <a:lnSpc>
                <a:spcPct val="100000"/>
              </a:lnSpc>
              <a:spcBef>
                <a:spcPts val="0"/>
              </a:spcBef>
              <a:spcAft>
                <a:spcPts val="0"/>
              </a:spcAft>
              <a:buNone/>
              <a:defRPr sz="3600" b="1">
                <a:solidFill>
                  <a:srgbClr val="212121"/>
                </a:solidFill>
              </a:defRPr>
            </a:lvl9pPr>
          </a:lstStyle>
          <a:p>
            <a:endParaRPr/>
          </a:p>
        </p:txBody>
      </p:sp>
      <p:sp>
        <p:nvSpPr>
          <p:cNvPr id="102" name="Google Shape;102;p14"/>
          <p:cNvSpPr txBox="1">
            <a:spLocks noGrp="1"/>
          </p:cNvSpPr>
          <p:nvPr>
            <p:ph type="body" idx="1"/>
          </p:nvPr>
        </p:nvSpPr>
        <p:spPr>
          <a:xfrm>
            <a:off x="2894475" y="1938950"/>
            <a:ext cx="5740800" cy="2649000"/>
          </a:xfrm>
          <a:prstGeom prst="rect">
            <a:avLst/>
          </a:prstGeom>
          <a:noFill/>
        </p:spPr>
        <p:txBody>
          <a:bodyPr spcFirstLastPara="1" wrap="square" lIns="91425" tIns="91425" rIns="91425" bIns="91425" anchor="t" anchorCtr="0">
            <a:noAutofit/>
          </a:bodyPr>
          <a:lstStyle>
            <a:lvl1pPr marL="457200" lvl="0" indent="-355600" algn="l" rtl="0">
              <a:lnSpc>
                <a:spcPct val="115000"/>
              </a:lnSpc>
              <a:spcBef>
                <a:spcPts val="0"/>
              </a:spcBef>
              <a:spcAft>
                <a:spcPts val="0"/>
              </a:spcAft>
              <a:buClr>
                <a:srgbClr val="616161"/>
              </a:buClr>
              <a:buSzPts val="2000"/>
              <a:buChar char="●"/>
              <a:defRPr sz="2000">
                <a:solidFill>
                  <a:srgbClr val="616161"/>
                </a:solidFill>
              </a:defRPr>
            </a:lvl1pPr>
            <a:lvl2pPr marL="914400" lvl="1" indent="-330200" algn="l" rtl="0">
              <a:lnSpc>
                <a:spcPct val="115000"/>
              </a:lnSpc>
              <a:spcBef>
                <a:spcPts val="1600"/>
              </a:spcBef>
              <a:spcAft>
                <a:spcPts val="0"/>
              </a:spcAft>
              <a:buClr>
                <a:srgbClr val="616161"/>
              </a:buClr>
              <a:buSzPts val="1600"/>
              <a:buChar char="○"/>
              <a:defRPr sz="1600">
                <a:solidFill>
                  <a:srgbClr val="616161"/>
                </a:solidFill>
              </a:defRPr>
            </a:lvl2pPr>
            <a:lvl3pPr marL="1371600" lvl="2" indent="-330200" algn="l" rtl="0">
              <a:lnSpc>
                <a:spcPct val="115000"/>
              </a:lnSpc>
              <a:spcBef>
                <a:spcPts val="1600"/>
              </a:spcBef>
              <a:spcAft>
                <a:spcPts val="0"/>
              </a:spcAft>
              <a:buClr>
                <a:srgbClr val="616161"/>
              </a:buClr>
              <a:buSzPts val="1600"/>
              <a:buChar char="■"/>
              <a:defRPr sz="1600">
                <a:solidFill>
                  <a:srgbClr val="616161"/>
                </a:solidFill>
              </a:defRPr>
            </a:lvl3pPr>
            <a:lvl4pPr marL="1828800" lvl="3" indent="-330200" algn="l" rtl="0">
              <a:lnSpc>
                <a:spcPct val="115000"/>
              </a:lnSpc>
              <a:spcBef>
                <a:spcPts val="1600"/>
              </a:spcBef>
              <a:spcAft>
                <a:spcPts val="0"/>
              </a:spcAft>
              <a:buClr>
                <a:srgbClr val="616161"/>
              </a:buClr>
              <a:buSzPts val="1600"/>
              <a:buChar char="●"/>
              <a:defRPr sz="1600">
                <a:solidFill>
                  <a:srgbClr val="616161"/>
                </a:solidFill>
              </a:defRPr>
            </a:lvl4pPr>
            <a:lvl5pPr marL="2286000" lvl="4" indent="-330200" algn="l" rtl="0">
              <a:lnSpc>
                <a:spcPct val="115000"/>
              </a:lnSpc>
              <a:spcBef>
                <a:spcPts val="1600"/>
              </a:spcBef>
              <a:spcAft>
                <a:spcPts val="0"/>
              </a:spcAft>
              <a:buClr>
                <a:srgbClr val="616161"/>
              </a:buClr>
              <a:buSzPts val="1600"/>
              <a:buChar char="○"/>
              <a:defRPr sz="1600">
                <a:solidFill>
                  <a:srgbClr val="616161"/>
                </a:solidFill>
              </a:defRPr>
            </a:lvl5pPr>
            <a:lvl6pPr marL="2743200" lvl="5" indent="-330200" algn="l" rtl="0">
              <a:lnSpc>
                <a:spcPct val="115000"/>
              </a:lnSpc>
              <a:spcBef>
                <a:spcPts val="1600"/>
              </a:spcBef>
              <a:spcAft>
                <a:spcPts val="0"/>
              </a:spcAft>
              <a:buClr>
                <a:srgbClr val="616161"/>
              </a:buClr>
              <a:buSzPts val="1600"/>
              <a:buChar char="■"/>
              <a:defRPr sz="1600">
                <a:solidFill>
                  <a:srgbClr val="616161"/>
                </a:solidFill>
              </a:defRPr>
            </a:lvl6pPr>
            <a:lvl7pPr marL="3200400" lvl="6" indent="-330200" algn="l" rtl="0">
              <a:lnSpc>
                <a:spcPct val="115000"/>
              </a:lnSpc>
              <a:spcBef>
                <a:spcPts val="1600"/>
              </a:spcBef>
              <a:spcAft>
                <a:spcPts val="0"/>
              </a:spcAft>
              <a:buClr>
                <a:srgbClr val="616161"/>
              </a:buClr>
              <a:buSzPts val="1600"/>
              <a:buChar char="●"/>
              <a:defRPr sz="1600">
                <a:solidFill>
                  <a:srgbClr val="616161"/>
                </a:solidFill>
              </a:defRPr>
            </a:lvl7pPr>
            <a:lvl8pPr marL="3657600" lvl="7" indent="-330200" algn="l" rtl="0">
              <a:lnSpc>
                <a:spcPct val="115000"/>
              </a:lnSpc>
              <a:spcBef>
                <a:spcPts val="1600"/>
              </a:spcBef>
              <a:spcAft>
                <a:spcPts val="0"/>
              </a:spcAft>
              <a:buClr>
                <a:srgbClr val="616161"/>
              </a:buClr>
              <a:buSzPts val="1600"/>
              <a:buChar char="○"/>
              <a:defRPr sz="1600">
                <a:solidFill>
                  <a:srgbClr val="616161"/>
                </a:solidFill>
              </a:defRPr>
            </a:lvl8pPr>
            <a:lvl9pPr marL="4114800" lvl="8" indent="-330200" algn="l" rtl="0">
              <a:lnSpc>
                <a:spcPct val="115000"/>
              </a:lnSpc>
              <a:spcBef>
                <a:spcPts val="1600"/>
              </a:spcBef>
              <a:spcAft>
                <a:spcPts val="1600"/>
              </a:spcAft>
              <a:buClr>
                <a:srgbClr val="616161"/>
              </a:buClr>
              <a:buSzPts val="1600"/>
              <a:buChar char="■"/>
              <a:defRPr sz="1600">
                <a:solidFill>
                  <a:srgbClr val="616161"/>
                </a:solidFill>
              </a:defRPr>
            </a:lvl9pPr>
          </a:lstStyle>
          <a:p>
            <a:endParaRPr/>
          </a:p>
        </p:txBody>
      </p:sp>
      <p:sp>
        <p:nvSpPr>
          <p:cNvPr id="103" name="Google Shape;103;p14"/>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Autofit/>
          </a:bodyPr>
          <a:lstStyle>
            <a:lvl1pPr lvl="0" algn="r" rtl="0">
              <a:lnSpc>
                <a:spcPct val="100000"/>
              </a:lnSpc>
              <a:spcAft>
                <a:spcPts val="0"/>
              </a:spcAft>
              <a:buNone/>
              <a:defRPr sz="1000">
                <a:solidFill>
                  <a:srgbClr val="616161"/>
                </a:solidFill>
              </a:defRPr>
            </a:lvl1pPr>
            <a:lvl2pPr lvl="1" algn="r" rtl="0">
              <a:lnSpc>
                <a:spcPct val="100000"/>
              </a:lnSpc>
              <a:spcAft>
                <a:spcPts val="0"/>
              </a:spcAft>
              <a:buNone/>
              <a:defRPr sz="1000">
                <a:solidFill>
                  <a:srgbClr val="616161"/>
                </a:solidFill>
              </a:defRPr>
            </a:lvl2pPr>
            <a:lvl3pPr lvl="2" algn="r" rtl="0">
              <a:lnSpc>
                <a:spcPct val="100000"/>
              </a:lnSpc>
              <a:spcAft>
                <a:spcPts val="0"/>
              </a:spcAft>
              <a:buNone/>
              <a:defRPr sz="1000">
                <a:solidFill>
                  <a:srgbClr val="616161"/>
                </a:solidFill>
              </a:defRPr>
            </a:lvl3pPr>
            <a:lvl4pPr lvl="3" algn="r" rtl="0">
              <a:lnSpc>
                <a:spcPct val="100000"/>
              </a:lnSpc>
              <a:spcAft>
                <a:spcPts val="0"/>
              </a:spcAft>
              <a:buNone/>
              <a:defRPr sz="1000">
                <a:solidFill>
                  <a:srgbClr val="616161"/>
                </a:solidFill>
              </a:defRPr>
            </a:lvl4pPr>
            <a:lvl5pPr lvl="4" algn="r" rtl="0">
              <a:lnSpc>
                <a:spcPct val="100000"/>
              </a:lnSpc>
              <a:spcAft>
                <a:spcPts val="0"/>
              </a:spcAft>
              <a:buNone/>
              <a:defRPr sz="1000">
                <a:solidFill>
                  <a:srgbClr val="616161"/>
                </a:solidFill>
              </a:defRPr>
            </a:lvl5pPr>
            <a:lvl6pPr lvl="5" algn="r" rtl="0">
              <a:lnSpc>
                <a:spcPct val="100000"/>
              </a:lnSpc>
              <a:spcAft>
                <a:spcPts val="0"/>
              </a:spcAft>
              <a:buNone/>
              <a:defRPr sz="1000">
                <a:solidFill>
                  <a:srgbClr val="616161"/>
                </a:solidFill>
              </a:defRPr>
            </a:lvl6pPr>
            <a:lvl7pPr lvl="6" algn="r" rtl="0">
              <a:lnSpc>
                <a:spcPct val="100000"/>
              </a:lnSpc>
              <a:spcAft>
                <a:spcPts val="0"/>
              </a:spcAft>
              <a:buNone/>
              <a:defRPr sz="1000">
                <a:solidFill>
                  <a:srgbClr val="616161"/>
                </a:solidFill>
              </a:defRPr>
            </a:lvl7pPr>
            <a:lvl8pPr lvl="7" algn="r" rtl="0">
              <a:lnSpc>
                <a:spcPct val="100000"/>
              </a:lnSpc>
              <a:spcAft>
                <a:spcPts val="0"/>
              </a:spcAft>
              <a:buNone/>
              <a:defRPr sz="1000">
                <a:solidFill>
                  <a:srgbClr val="616161"/>
                </a:solidFill>
              </a:defRPr>
            </a:lvl8pPr>
            <a:lvl9pPr lvl="8" algn="r" rtl="0">
              <a:lnSpc>
                <a:spcPct val="100000"/>
              </a:lnSpc>
              <a:spcAft>
                <a:spcPts val="0"/>
              </a:spcAft>
              <a:buNone/>
              <a:defRPr sz="1000">
                <a:solidFill>
                  <a:srgbClr val="61616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ustom layout 4">
  <p:cSld name="AUTOLAYOUT_5">
    <p:bg>
      <p:bgPr>
        <a:solidFill>
          <a:srgbClr val="FFFFFF"/>
        </a:solidFill>
        <a:effectLst/>
      </p:bgPr>
    </p:bg>
    <p:spTree>
      <p:nvGrpSpPr>
        <p:cNvPr id="1" name="Shape 104"/>
        <p:cNvGrpSpPr/>
        <p:nvPr/>
      </p:nvGrpSpPr>
      <p:grpSpPr>
        <a:xfrm>
          <a:off x="0" y="0"/>
          <a:ext cx="0" cy="0"/>
          <a:chOff x="0" y="0"/>
          <a:chExt cx="0" cy="0"/>
        </a:xfrm>
      </p:grpSpPr>
      <p:sp>
        <p:nvSpPr>
          <p:cNvPr id="105" name="Google Shape;105;p15"/>
          <p:cNvSpPr/>
          <p:nvPr/>
        </p:nvSpPr>
        <p:spPr>
          <a:xfrm>
            <a:off x="0" y="0"/>
            <a:ext cx="9144000" cy="51435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06" name="Google Shape;106;p15"/>
          <p:cNvCxnSpPr/>
          <p:nvPr/>
        </p:nvCxnSpPr>
        <p:spPr>
          <a:xfrm>
            <a:off x="3334775" y="635225"/>
            <a:ext cx="282900" cy="0"/>
          </a:xfrm>
          <a:prstGeom prst="straightConnector1">
            <a:avLst/>
          </a:prstGeom>
          <a:noFill/>
          <a:ln w="19050" cap="flat" cmpd="sng">
            <a:solidFill>
              <a:srgbClr val="FFCA28"/>
            </a:solidFill>
            <a:prstDash val="solid"/>
            <a:round/>
            <a:headEnd type="none" w="sm" len="sm"/>
            <a:tailEnd type="none" w="sm" len="sm"/>
          </a:ln>
        </p:spPr>
      </p:cxnSp>
      <p:cxnSp>
        <p:nvCxnSpPr>
          <p:cNvPr id="107" name="Google Shape;107;p15"/>
          <p:cNvCxnSpPr/>
          <p:nvPr/>
        </p:nvCxnSpPr>
        <p:spPr>
          <a:xfrm>
            <a:off x="6258200" y="635225"/>
            <a:ext cx="282900" cy="0"/>
          </a:xfrm>
          <a:prstGeom prst="straightConnector1">
            <a:avLst/>
          </a:prstGeom>
          <a:noFill/>
          <a:ln w="19050" cap="flat" cmpd="sng">
            <a:solidFill>
              <a:srgbClr val="FFCA28"/>
            </a:solidFill>
            <a:prstDash val="solid"/>
            <a:round/>
            <a:headEnd type="none" w="sm" len="sm"/>
            <a:tailEnd type="none" w="sm" len="sm"/>
          </a:ln>
        </p:spPr>
      </p:cxnSp>
      <p:sp>
        <p:nvSpPr>
          <p:cNvPr id="108" name="Google Shape;108;p15"/>
          <p:cNvSpPr txBox="1">
            <a:spLocks noGrp="1"/>
          </p:cNvSpPr>
          <p:nvPr>
            <p:ph type="title"/>
          </p:nvPr>
        </p:nvSpPr>
        <p:spPr>
          <a:xfrm>
            <a:off x="305500" y="477800"/>
            <a:ext cx="2668200" cy="4182900"/>
          </a:xfrm>
          <a:prstGeom prst="rect">
            <a:avLst/>
          </a:prstGeom>
          <a:noFill/>
        </p:spPr>
        <p:txBody>
          <a:bodyPr spcFirstLastPara="1" wrap="square" lIns="91425" tIns="91425" rIns="91425" bIns="91425" anchor="t" anchorCtr="0">
            <a:noAutofit/>
          </a:bodyPr>
          <a:lstStyle>
            <a:lvl1pPr lvl="0" algn="l">
              <a:lnSpc>
                <a:spcPct val="100000"/>
              </a:lnSpc>
              <a:spcBef>
                <a:spcPts val="0"/>
              </a:spcBef>
              <a:spcAft>
                <a:spcPts val="0"/>
              </a:spcAft>
              <a:buClr>
                <a:srgbClr val="FFCA28"/>
              </a:buClr>
              <a:buSzPts val="2400"/>
              <a:buNone/>
              <a:defRPr sz="2400">
                <a:solidFill>
                  <a:srgbClr val="FFCA28"/>
                </a:solidFill>
              </a:defRPr>
            </a:lvl1pPr>
            <a:lvl2pPr lvl="1" algn="l">
              <a:lnSpc>
                <a:spcPct val="100000"/>
              </a:lnSpc>
              <a:spcBef>
                <a:spcPts val="0"/>
              </a:spcBef>
              <a:spcAft>
                <a:spcPts val="0"/>
              </a:spcAft>
              <a:buClr>
                <a:srgbClr val="FFCA28"/>
              </a:buClr>
              <a:buSzPts val="2400"/>
              <a:buNone/>
              <a:defRPr sz="2400">
                <a:solidFill>
                  <a:srgbClr val="FFCA28"/>
                </a:solidFill>
              </a:defRPr>
            </a:lvl2pPr>
            <a:lvl3pPr lvl="2" algn="l">
              <a:lnSpc>
                <a:spcPct val="100000"/>
              </a:lnSpc>
              <a:spcBef>
                <a:spcPts val="0"/>
              </a:spcBef>
              <a:spcAft>
                <a:spcPts val="0"/>
              </a:spcAft>
              <a:buClr>
                <a:srgbClr val="FFCA28"/>
              </a:buClr>
              <a:buSzPts val="2400"/>
              <a:buNone/>
              <a:defRPr sz="2400">
                <a:solidFill>
                  <a:srgbClr val="FFCA28"/>
                </a:solidFill>
              </a:defRPr>
            </a:lvl3pPr>
            <a:lvl4pPr lvl="3" algn="l">
              <a:lnSpc>
                <a:spcPct val="100000"/>
              </a:lnSpc>
              <a:spcBef>
                <a:spcPts val="0"/>
              </a:spcBef>
              <a:spcAft>
                <a:spcPts val="0"/>
              </a:spcAft>
              <a:buClr>
                <a:srgbClr val="FFCA28"/>
              </a:buClr>
              <a:buSzPts val="2400"/>
              <a:buNone/>
              <a:defRPr sz="2400">
                <a:solidFill>
                  <a:srgbClr val="FFCA28"/>
                </a:solidFill>
              </a:defRPr>
            </a:lvl4pPr>
            <a:lvl5pPr lvl="4" algn="l">
              <a:lnSpc>
                <a:spcPct val="100000"/>
              </a:lnSpc>
              <a:spcBef>
                <a:spcPts val="0"/>
              </a:spcBef>
              <a:spcAft>
                <a:spcPts val="0"/>
              </a:spcAft>
              <a:buClr>
                <a:srgbClr val="FFCA28"/>
              </a:buClr>
              <a:buSzPts val="2400"/>
              <a:buNone/>
              <a:defRPr sz="2400">
                <a:solidFill>
                  <a:srgbClr val="FFCA28"/>
                </a:solidFill>
              </a:defRPr>
            </a:lvl5pPr>
            <a:lvl6pPr lvl="5" algn="l">
              <a:lnSpc>
                <a:spcPct val="100000"/>
              </a:lnSpc>
              <a:spcBef>
                <a:spcPts val="0"/>
              </a:spcBef>
              <a:spcAft>
                <a:spcPts val="0"/>
              </a:spcAft>
              <a:buClr>
                <a:srgbClr val="FFCA28"/>
              </a:buClr>
              <a:buSzPts val="2400"/>
              <a:buNone/>
              <a:defRPr sz="2400">
                <a:solidFill>
                  <a:srgbClr val="FFCA28"/>
                </a:solidFill>
              </a:defRPr>
            </a:lvl6pPr>
            <a:lvl7pPr lvl="6" algn="l">
              <a:lnSpc>
                <a:spcPct val="100000"/>
              </a:lnSpc>
              <a:spcBef>
                <a:spcPts val="0"/>
              </a:spcBef>
              <a:spcAft>
                <a:spcPts val="0"/>
              </a:spcAft>
              <a:buClr>
                <a:srgbClr val="FFCA28"/>
              </a:buClr>
              <a:buSzPts val="2400"/>
              <a:buNone/>
              <a:defRPr sz="2400">
                <a:solidFill>
                  <a:srgbClr val="FFCA28"/>
                </a:solidFill>
              </a:defRPr>
            </a:lvl7pPr>
            <a:lvl8pPr lvl="7" algn="l">
              <a:lnSpc>
                <a:spcPct val="100000"/>
              </a:lnSpc>
              <a:spcBef>
                <a:spcPts val="0"/>
              </a:spcBef>
              <a:spcAft>
                <a:spcPts val="0"/>
              </a:spcAft>
              <a:buClr>
                <a:srgbClr val="FFCA28"/>
              </a:buClr>
              <a:buSzPts val="2400"/>
              <a:buNone/>
              <a:defRPr sz="2400">
                <a:solidFill>
                  <a:srgbClr val="FFCA28"/>
                </a:solidFill>
              </a:defRPr>
            </a:lvl8pPr>
            <a:lvl9pPr lvl="8" algn="l">
              <a:lnSpc>
                <a:spcPct val="100000"/>
              </a:lnSpc>
              <a:spcBef>
                <a:spcPts val="0"/>
              </a:spcBef>
              <a:spcAft>
                <a:spcPts val="0"/>
              </a:spcAft>
              <a:buClr>
                <a:srgbClr val="FFCA28"/>
              </a:buClr>
              <a:buSzPts val="2400"/>
              <a:buNone/>
              <a:defRPr sz="2400">
                <a:solidFill>
                  <a:srgbClr val="FFCA28"/>
                </a:solidFill>
              </a:defRPr>
            </a:lvl9pPr>
          </a:lstStyle>
          <a:p>
            <a:endParaRPr/>
          </a:p>
        </p:txBody>
      </p:sp>
      <p:sp>
        <p:nvSpPr>
          <p:cNvPr id="109" name="Google Shape;109;p15"/>
          <p:cNvSpPr txBox="1">
            <a:spLocks noGrp="1"/>
          </p:cNvSpPr>
          <p:nvPr>
            <p:ph type="body" idx="1"/>
          </p:nvPr>
        </p:nvSpPr>
        <p:spPr>
          <a:xfrm>
            <a:off x="3237900" y="751250"/>
            <a:ext cx="2668200" cy="3909600"/>
          </a:xfrm>
          <a:prstGeom prst="rect">
            <a:avLst/>
          </a:prstGeom>
          <a:noFill/>
        </p:spPr>
        <p:txBody>
          <a:bodyPr spcFirstLastPara="1" wrap="square" lIns="91425" tIns="91425" rIns="91425" bIns="91425" anchor="t" anchorCtr="0">
            <a:noAutofit/>
          </a:bodyPr>
          <a:lstStyle>
            <a:lvl1pPr marL="457200" lvl="0" indent="-317500" algn="l">
              <a:lnSpc>
                <a:spcPct val="115000"/>
              </a:lnSpc>
              <a:spcBef>
                <a:spcPts val="0"/>
              </a:spcBef>
              <a:spcAft>
                <a:spcPts val="0"/>
              </a:spcAft>
              <a:buClr>
                <a:srgbClr val="FFFFFF"/>
              </a:buClr>
              <a:buSzPts val="1400"/>
              <a:buChar char="●"/>
              <a:defRPr sz="1400">
                <a:solidFill>
                  <a:srgbClr val="FFFFFF"/>
                </a:solidFill>
              </a:defRPr>
            </a:lvl1pPr>
            <a:lvl2pPr marL="914400" lvl="1" indent="-304800" algn="l">
              <a:lnSpc>
                <a:spcPct val="115000"/>
              </a:lnSpc>
              <a:spcBef>
                <a:spcPts val="1600"/>
              </a:spcBef>
              <a:spcAft>
                <a:spcPts val="0"/>
              </a:spcAft>
              <a:buClr>
                <a:srgbClr val="FFFFFF"/>
              </a:buClr>
              <a:buSzPts val="1200"/>
              <a:buChar char="○"/>
              <a:defRPr sz="1200">
                <a:solidFill>
                  <a:srgbClr val="FFFFFF"/>
                </a:solidFill>
              </a:defRPr>
            </a:lvl2pPr>
            <a:lvl3pPr marL="1371600" lvl="2" indent="-304800" algn="l">
              <a:lnSpc>
                <a:spcPct val="115000"/>
              </a:lnSpc>
              <a:spcBef>
                <a:spcPts val="1600"/>
              </a:spcBef>
              <a:spcAft>
                <a:spcPts val="0"/>
              </a:spcAft>
              <a:buClr>
                <a:srgbClr val="FFFFFF"/>
              </a:buClr>
              <a:buSzPts val="1200"/>
              <a:buChar char="■"/>
              <a:defRPr sz="1200">
                <a:solidFill>
                  <a:srgbClr val="FFFFFF"/>
                </a:solidFill>
              </a:defRPr>
            </a:lvl3pPr>
            <a:lvl4pPr marL="1828800" lvl="3" indent="-304800" algn="l">
              <a:lnSpc>
                <a:spcPct val="115000"/>
              </a:lnSpc>
              <a:spcBef>
                <a:spcPts val="1600"/>
              </a:spcBef>
              <a:spcAft>
                <a:spcPts val="0"/>
              </a:spcAft>
              <a:buClr>
                <a:srgbClr val="FFFFFF"/>
              </a:buClr>
              <a:buSzPts val="1200"/>
              <a:buChar char="●"/>
              <a:defRPr sz="1200">
                <a:solidFill>
                  <a:srgbClr val="FFFFFF"/>
                </a:solidFill>
              </a:defRPr>
            </a:lvl4pPr>
            <a:lvl5pPr marL="2286000" lvl="4" indent="-304800" algn="l">
              <a:lnSpc>
                <a:spcPct val="115000"/>
              </a:lnSpc>
              <a:spcBef>
                <a:spcPts val="1600"/>
              </a:spcBef>
              <a:spcAft>
                <a:spcPts val="0"/>
              </a:spcAft>
              <a:buClr>
                <a:srgbClr val="FFFFFF"/>
              </a:buClr>
              <a:buSzPts val="1200"/>
              <a:buChar char="○"/>
              <a:defRPr sz="1200">
                <a:solidFill>
                  <a:srgbClr val="FFFFFF"/>
                </a:solidFill>
              </a:defRPr>
            </a:lvl5pPr>
            <a:lvl6pPr marL="2743200" lvl="5" indent="-304800" algn="l">
              <a:lnSpc>
                <a:spcPct val="115000"/>
              </a:lnSpc>
              <a:spcBef>
                <a:spcPts val="1600"/>
              </a:spcBef>
              <a:spcAft>
                <a:spcPts val="0"/>
              </a:spcAft>
              <a:buClr>
                <a:srgbClr val="FFFFFF"/>
              </a:buClr>
              <a:buSzPts val="1200"/>
              <a:buChar char="■"/>
              <a:defRPr sz="1200">
                <a:solidFill>
                  <a:srgbClr val="FFFFFF"/>
                </a:solidFill>
              </a:defRPr>
            </a:lvl6pPr>
            <a:lvl7pPr marL="3200400" lvl="6" indent="-304800" algn="l">
              <a:lnSpc>
                <a:spcPct val="115000"/>
              </a:lnSpc>
              <a:spcBef>
                <a:spcPts val="1600"/>
              </a:spcBef>
              <a:spcAft>
                <a:spcPts val="0"/>
              </a:spcAft>
              <a:buClr>
                <a:srgbClr val="FFFFFF"/>
              </a:buClr>
              <a:buSzPts val="1200"/>
              <a:buChar char="●"/>
              <a:defRPr sz="1200">
                <a:solidFill>
                  <a:srgbClr val="FFFFFF"/>
                </a:solidFill>
              </a:defRPr>
            </a:lvl7pPr>
            <a:lvl8pPr marL="3657600" lvl="7" indent="-304800" algn="l">
              <a:lnSpc>
                <a:spcPct val="115000"/>
              </a:lnSpc>
              <a:spcBef>
                <a:spcPts val="1600"/>
              </a:spcBef>
              <a:spcAft>
                <a:spcPts val="0"/>
              </a:spcAft>
              <a:buClr>
                <a:srgbClr val="FFFFFF"/>
              </a:buClr>
              <a:buSzPts val="1200"/>
              <a:buChar char="○"/>
              <a:defRPr sz="1200">
                <a:solidFill>
                  <a:srgbClr val="FFFFFF"/>
                </a:solidFill>
              </a:defRPr>
            </a:lvl8pPr>
            <a:lvl9pPr marL="4114800" lvl="8" indent="-304800" algn="l">
              <a:lnSpc>
                <a:spcPct val="115000"/>
              </a:lnSpc>
              <a:spcBef>
                <a:spcPts val="1600"/>
              </a:spcBef>
              <a:spcAft>
                <a:spcPts val="1600"/>
              </a:spcAft>
              <a:buClr>
                <a:srgbClr val="FFFFFF"/>
              </a:buClr>
              <a:buSzPts val="1200"/>
              <a:buChar char="■"/>
              <a:defRPr sz="1200">
                <a:solidFill>
                  <a:srgbClr val="FFFFFF"/>
                </a:solidFill>
              </a:defRPr>
            </a:lvl9pPr>
          </a:lstStyle>
          <a:p>
            <a:endParaRPr/>
          </a:p>
        </p:txBody>
      </p:sp>
      <p:sp>
        <p:nvSpPr>
          <p:cNvPr id="110" name="Google Shape;110;p15"/>
          <p:cNvSpPr txBox="1">
            <a:spLocks noGrp="1"/>
          </p:cNvSpPr>
          <p:nvPr>
            <p:ph type="body" idx="2"/>
          </p:nvPr>
        </p:nvSpPr>
        <p:spPr>
          <a:xfrm>
            <a:off x="6170300" y="751250"/>
            <a:ext cx="2668200" cy="3909600"/>
          </a:xfrm>
          <a:prstGeom prst="rect">
            <a:avLst/>
          </a:prstGeom>
          <a:noFill/>
        </p:spPr>
        <p:txBody>
          <a:bodyPr spcFirstLastPara="1" wrap="square" lIns="91425" tIns="91425" rIns="91425" bIns="91425" anchor="t" anchorCtr="0">
            <a:noAutofit/>
          </a:bodyPr>
          <a:lstStyle>
            <a:lvl1pPr marL="457200" lvl="0" indent="-317500" algn="l">
              <a:lnSpc>
                <a:spcPct val="115000"/>
              </a:lnSpc>
              <a:spcBef>
                <a:spcPts val="0"/>
              </a:spcBef>
              <a:spcAft>
                <a:spcPts val="0"/>
              </a:spcAft>
              <a:buClr>
                <a:srgbClr val="FFFFFF"/>
              </a:buClr>
              <a:buSzPts val="1400"/>
              <a:buChar char="●"/>
              <a:defRPr sz="1400">
                <a:solidFill>
                  <a:srgbClr val="FFFFFF"/>
                </a:solidFill>
              </a:defRPr>
            </a:lvl1pPr>
            <a:lvl2pPr marL="914400" lvl="1" indent="-304800" algn="l">
              <a:lnSpc>
                <a:spcPct val="115000"/>
              </a:lnSpc>
              <a:spcBef>
                <a:spcPts val="1600"/>
              </a:spcBef>
              <a:spcAft>
                <a:spcPts val="0"/>
              </a:spcAft>
              <a:buClr>
                <a:srgbClr val="FFFFFF"/>
              </a:buClr>
              <a:buSzPts val="1200"/>
              <a:buChar char="○"/>
              <a:defRPr sz="1200">
                <a:solidFill>
                  <a:srgbClr val="FFFFFF"/>
                </a:solidFill>
              </a:defRPr>
            </a:lvl2pPr>
            <a:lvl3pPr marL="1371600" lvl="2" indent="-304800" algn="l">
              <a:lnSpc>
                <a:spcPct val="115000"/>
              </a:lnSpc>
              <a:spcBef>
                <a:spcPts val="1600"/>
              </a:spcBef>
              <a:spcAft>
                <a:spcPts val="0"/>
              </a:spcAft>
              <a:buClr>
                <a:srgbClr val="FFFFFF"/>
              </a:buClr>
              <a:buSzPts val="1200"/>
              <a:buChar char="■"/>
              <a:defRPr sz="1200">
                <a:solidFill>
                  <a:srgbClr val="FFFFFF"/>
                </a:solidFill>
              </a:defRPr>
            </a:lvl3pPr>
            <a:lvl4pPr marL="1828800" lvl="3" indent="-304800" algn="l">
              <a:lnSpc>
                <a:spcPct val="115000"/>
              </a:lnSpc>
              <a:spcBef>
                <a:spcPts val="1600"/>
              </a:spcBef>
              <a:spcAft>
                <a:spcPts val="0"/>
              </a:spcAft>
              <a:buClr>
                <a:srgbClr val="FFFFFF"/>
              </a:buClr>
              <a:buSzPts val="1200"/>
              <a:buChar char="●"/>
              <a:defRPr sz="1200">
                <a:solidFill>
                  <a:srgbClr val="FFFFFF"/>
                </a:solidFill>
              </a:defRPr>
            </a:lvl4pPr>
            <a:lvl5pPr marL="2286000" lvl="4" indent="-304800" algn="l">
              <a:lnSpc>
                <a:spcPct val="115000"/>
              </a:lnSpc>
              <a:spcBef>
                <a:spcPts val="1600"/>
              </a:spcBef>
              <a:spcAft>
                <a:spcPts val="0"/>
              </a:spcAft>
              <a:buClr>
                <a:srgbClr val="FFFFFF"/>
              </a:buClr>
              <a:buSzPts val="1200"/>
              <a:buChar char="○"/>
              <a:defRPr sz="1200">
                <a:solidFill>
                  <a:srgbClr val="FFFFFF"/>
                </a:solidFill>
              </a:defRPr>
            </a:lvl5pPr>
            <a:lvl6pPr marL="2743200" lvl="5" indent="-304800" algn="l">
              <a:lnSpc>
                <a:spcPct val="115000"/>
              </a:lnSpc>
              <a:spcBef>
                <a:spcPts val="1600"/>
              </a:spcBef>
              <a:spcAft>
                <a:spcPts val="0"/>
              </a:spcAft>
              <a:buClr>
                <a:srgbClr val="FFFFFF"/>
              </a:buClr>
              <a:buSzPts val="1200"/>
              <a:buChar char="■"/>
              <a:defRPr sz="1200">
                <a:solidFill>
                  <a:srgbClr val="FFFFFF"/>
                </a:solidFill>
              </a:defRPr>
            </a:lvl6pPr>
            <a:lvl7pPr marL="3200400" lvl="6" indent="-304800" algn="l">
              <a:lnSpc>
                <a:spcPct val="115000"/>
              </a:lnSpc>
              <a:spcBef>
                <a:spcPts val="1600"/>
              </a:spcBef>
              <a:spcAft>
                <a:spcPts val="0"/>
              </a:spcAft>
              <a:buClr>
                <a:srgbClr val="FFFFFF"/>
              </a:buClr>
              <a:buSzPts val="1200"/>
              <a:buChar char="●"/>
              <a:defRPr sz="1200">
                <a:solidFill>
                  <a:srgbClr val="FFFFFF"/>
                </a:solidFill>
              </a:defRPr>
            </a:lvl7pPr>
            <a:lvl8pPr marL="3657600" lvl="7" indent="-304800" algn="l">
              <a:lnSpc>
                <a:spcPct val="115000"/>
              </a:lnSpc>
              <a:spcBef>
                <a:spcPts val="1600"/>
              </a:spcBef>
              <a:spcAft>
                <a:spcPts val="0"/>
              </a:spcAft>
              <a:buClr>
                <a:srgbClr val="FFFFFF"/>
              </a:buClr>
              <a:buSzPts val="1200"/>
              <a:buChar char="○"/>
              <a:defRPr sz="1200">
                <a:solidFill>
                  <a:srgbClr val="FFFFFF"/>
                </a:solidFill>
              </a:defRPr>
            </a:lvl8pPr>
            <a:lvl9pPr marL="4114800" lvl="8" indent="-304800" algn="l">
              <a:lnSpc>
                <a:spcPct val="115000"/>
              </a:lnSpc>
              <a:spcBef>
                <a:spcPts val="1600"/>
              </a:spcBef>
              <a:spcAft>
                <a:spcPts val="1600"/>
              </a:spcAft>
              <a:buClr>
                <a:srgbClr val="FFFFFF"/>
              </a:buClr>
              <a:buSzPts val="1200"/>
              <a:buChar char="■"/>
              <a:defRPr sz="1200">
                <a:solidFill>
                  <a:srgbClr val="FFFFFF"/>
                </a:solidFill>
              </a:defRPr>
            </a:lvl9pPr>
          </a:lstStyle>
          <a:p>
            <a:endParaRPr/>
          </a:p>
        </p:txBody>
      </p:sp>
      <p:sp>
        <p:nvSpPr>
          <p:cNvPr id="111" name="Google Shape;111;p15"/>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Autofit/>
          </a:bodyPr>
          <a:lstStyle>
            <a:lvl1pPr lvl="0" algn="r">
              <a:lnSpc>
                <a:spcPct val="100000"/>
              </a:lnSpc>
              <a:spcAft>
                <a:spcPts val="0"/>
              </a:spcAft>
              <a:buNone/>
              <a:defRPr sz="1000">
                <a:solidFill>
                  <a:srgbClr val="FFFFFF"/>
                </a:solidFill>
              </a:defRPr>
            </a:lvl1pPr>
            <a:lvl2pPr lvl="1" algn="r">
              <a:lnSpc>
                <a:spcPct val="100000"/>
              </a:lnSpc>
              <a:spcAft>
                <a:spcPts val="0"/>
              </a:spcAft>
              <a:buNone/>
              <a:defRPr sz="1000">
                <a:solidFill>
                  <a:srgbClr val="FFFFFF"/>
                </a:solidFill>
              </a:defRPr>
            </a:lvl2pPr>
            <a:lvl3pPr lvl="2" algn="r">
              <a:lnSpc>
                <a:spcPct val="100000"/>
              </a:lnSpc>
              <a:spcAft>
                <a:spcPts val="0"/>
              </a:spcAft>
              <a:buNone/>
              <a:defRPr sz="1000">
                <a:solidFill>
                  <a:srgbClr val="FFFFFF"/>
                </a:solidFill>
              </a:defRPr>
            </a:lvl3pPr>
            <a:lvl4pPr lvl="3" algn="r">
              <a:lnSpc>
                <a:spcPct val="100000"/>
              </a:lnSpc>
              <a:spcAft>
                <a:spcPts val="0"/>
              </a:spcAft>
              <a:buNone/>
              <a:defRPr sz="1000">
                <a:solidFill>
                  <a:srgbClr val="FFFFFF"/>
                </a:solidFill>
              </a:defRPr>
            </a:lvl4pPr>
            <a:lvl5pPr lvl="4" algn="r">
              <a:lnSpc>
                <a:spcPct val="100000"/>
              </a:lnSpc>
              <a:spcAft>
                <a:spcPts val="0"/>
              </a:spcAft>
              <a:buNone/>
              <a:defRPr sz="1000">
                <a:solidFill>
                  <a:srgbClr val="FFFFFF"/>
                </a:solidFill>
              </a:defRPr>
            </a:lvl5pPr>
            <a:lvl6pPr lvl="5" algn="r">
              <a:lnSpc>
                <a:spcPct val="100000"/>
              </a:lnSpc>
              <a:spcAft>
                <a:spcPts val="0"/>
              </a:spcAft>
              <a:buNone/>
              <a:defRPr sz="1000">
                <a:solidFill>
                  <a:srgbClr val="FFFFFF"/>
                </a:solidFill>
              </a:defRPr>
            </a:lvl6pPr>
            <a:lvl7pPr lvl="6" algn="r">
              <a:lnSpc>
                <a:spcPct val="100000"/>
              </a:lnSpc>
              <a:spcAft>
                <a:spcPts val="0"/>
              </a:spcAft>
              <a:buNone/>
              <a:defRPr sz="1000">
                <a:solidFill>
                  <a:srgbClr val="FFFFFF"/>
                </a:solidFill>
              </a:defRPr>
            </a:lvl7pPr>
            <a:lvl8pPr lvl="7" algn="r">
              <a:lnSpc>
                <a:spcPct val="100000"/>
              </a:lnSpc>
              <a:spcAft>
                <a:spcPts val="0"/>
              </a:spcAft>
              <a:buNone/>
              <a:defRPr sz="1000">
                <a:solidFill>
                  <a:srgbClr val="FFFFFF"/>
                </a:solidFill>
              </a:defRPr>
            </a:lvl8pPr>
            <a:lvl9pPr lvl="8" algn="r">
              <a:lnSpc>
                <a:spcPct val="100000"/>
              </a:lnSpc>
              <a:spcAft>
                <a:spcPts val="0"/>
              </a:spcAft>
              <a:buNone/>
              <a:defRPr sz="1000">
                <a:solidFill>
                  <a:srgbClr val="FFFFFF"/>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ustom layout 3">
  <p:cSld name="AUTOLAYOUT_6">
    <p:bg>
      <p:bgPr>
        <a:solidFill>
          <a:srgbClr val="FFFFFF"/>
        </a:solidFill>
        <a:effectLst/>
      </p:bgPr>
    </p:bg>
    <p:spTree>
      <p:nvGrpSpPr>
        <p:cNvPr id="1" name="Shape 112"/>
        <p:cNvGrpSpPr/>
        <p:nvPr/>
      </p:nvGrpSpPr>
      <p:grpSpPr>
        <a:xfrm>
          <a:off x="0" y="0"/>
          <a:ext cx="0" cy="0"/>
          <a:chOff x="0" y="0"/>
          <a:chExt cx="0" cy="0"/>
        </a:xfrm>
      </p:grpSpPr>
      <p:sp>
        <p:nvSpPr>
          <p:cNvPr id="113" name="Google Shape;113;p16"/>
          <p:cNvSpPr/>
          <p:nvPr/>
        </p:nvSpPr>
        <p:spPr>
          <a:xfrm>
            <a:off x="0" y="0"/>
            <a:ext cx="91440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6"/>
          <p:cNvSpPr/>
          <p:nvPr/>
        </p:nvSpPr>
        <p:spPr>
          <a:xfrm>
            <a:off x="0" y="0"/>
            <a:ext cx="3585000" cy="5143500"/>
          </a:xfrm>
          <a:prstGeom prst="rect">
            <a:avLst/>
          </a:prstGeom>
          <a:solidFill>
            <a:srgbClr val="2121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6"/>
          <p:cNvSpPr/>
          <p:nvPr/>
        </p:nvSpPr>
        <p:spPr>
          <a:xfrm>
            <a:off x="4108825" y="636500"/>
            <a:ext cx="1944900" cy="57900"/>
          </a:xfrm>
          <a:prstGeom prst="rect">
            <a:avLst/>
          </a:pr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6"/>
          <p:cNvSpPr/>
          <p:nvPr/>
        </p:nvSpPr>
        <p:spPr>
          <a:xfrm>
            <a:off x="388425" y="636500"/>
            <a:ext cx="2789700" cy="57900"/>
          </a:xfrm>
          <a:prstGeom prst="rect">
            <a:avLst/>
          </a:prstGeom>
          <a:solidFill>
            <a:srgbClr val="FF9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6"/>
          <p:cNvSpPr txBox="1">
            <a:spLocks noGrp="1"/>
          </p:cNvSpPr>
          <p:nvPr>
            <p:ph type="title"/>
          </p:nvPr>
        </p:nvSpPr>
        <p:spPr>
          <a:xfrm>
            <a:off x="308775" y="770525"/>
            <a:ext cx="2866800" cy="3753600"/>
          </a:xfrm>
          <a:prstGeom prst="rect">
            <a:avLst/>
          </a:prstGeom>
          <a:noFill/>
        </p:spPr>
        <p:txBody>
          <a:bodyPr spcFirstLastPara="1" wrap="square" lIns="91425" tIns="91425" rIns="91425" bIns="91425" anchor="t" anchorCtr="0">
            <a:noAutofit/>
          </a:bodyPr>
          <a:lstStyle>
            <a:lvl1pPr lvl="0" algn="l">
              <a:lnSpc>
                <a:spcPct val="100000"/>
              </a:lnSpc>
              <a:spcBef>
                <a:spcPts val="0"/>
              </a:spcBef>
              <a:spcAft>
                <a:spcPts val="0"/>
              </a:spcAft>
              <a:buClr>
                <a:srgbClr val="FFFFFF"/>
              </a:buClr>
              <a:buSzPts val="2800"/>
              <a:buNone/>
              <a:defRPr sz="2800" b="1">
                <a:solidFill>
                  <a:srgbClr val="FFFFFF"/>
                </a:solidFill>
              </a:defRPr>
            </a:lvl1pPr>
            <a:lvl2pPr lvl="1" algn="l">
              <a:lnSpc>
                <a:spcPct val="100000"/>
              </a:lnSpc>
              <a:spcBef>
                <a:spcPts val="0"/>
              </a:spcBef>
              <a:spcAft>
                <a:spcPts val="0"/>
              </a:spcAft>
              <a:buClr>
                <a:srgbClr val="FFFFFF"/>
              </a:buClr>
              <a:buSzPts val="2800"/>
              <a:buNone/>
              <a:defRPr sz="2800" b="1">
                <a:solidFill>
                  <a:srgbClr val="FFFFFF"/>
                </a:solidFill>
              </a:defRPr>
            </a:lvl2pPr>
            <a:lvl3pPr lvl="2" algn="l">
              <a:lnSpc>
                <a:spcPct val="100000"/>
              </a:lnSpc>
              <a:spcBef>
                <a:spcPts val="0"/>
              </a:spcBef>
              <a:spcAft>
                <a:spcPts val="0"/>
              </a:spcAft>
              <a:buClr>
                <a:srgbClr val="FFFFFF"/>
              </a:buClr>
              <a:buSzPts val="2800"/>
              <a:buNone/>
              <a:defRPr sz="2800" b="1">
                <a:solidFill>
                  <a:srgbClr val="FFFFFF"/>
                </a:solidFill>
              </a:defRPr>
            </a:lvl3pPr>
            <a:lvl4pPr lvl="3" algn="l">
              <a:lnSpc>
                <a:spcPct val="100000"/>
              </a:lnSpc>
              <a:spcBef>
                <a:spcPts val="0"/>
              </a:spcBef>
              <a:spcAft>
                <a:spcPts val="0"/>
              </a:spcAft>
              <a:buClr>
                <a:srgbClr val="FFFFFF"/>
              </a:buClr>
              <a:buSzPts val="2800"/>
              <a:buNone/>
              <a:defRPr sz="2800" b="1">
                <a:solidFill>
                  <a:srgbClr val="FFFFFF"/>
                </a:solidFill>
              </a:defRPr>
            </a:lvl4pPr>
            <a:lvl5pPr lvl="4" algn="l">
              <a:lnSpc>
                <a:spcPct val="100000"/>
              </a:lnSpc>
              <a:spcBef>
                <a:spcPts val="0"/>
              </a:spcBef>
              <a:spcAft>
                <a:spcPts val="0"/>
              </a:spcAft>
              <a:buClr>
                <a:srgbClr val="FFFFFF"/>
              </a:buClr>
              <a:buSzPts val="2800"/>
              <a:buNone/>
              <a:defRPr sz="2800" b="1">
                <a:solidFill>
                  <a:srgbClr val="FFFFFF"/>
                </a:solidFill>
              </a:defRPr>
            </a:lvl5pPr>
            <a:lvl6pPr lvl="5" algn="l">
              <a:lnSpc>
                <a:spcPct val="100000"/>
              </a:lnSpc>
              <a:spcBef>
                <a:spcPts val="0"/>
              </a:spcBef>
              <a:spcAft>
                <a:spcPts val="0"/>
              </a:spcAft>
              <a:buClr>
                <a:srgbClr val="FFFFFF"/>
              </a:buClr>
              <a:buSzPts val="2800"/>
              <a:buNone/>
              <a:defRPr sz="2800" b="1">
                <a:solidFill>
                  <a:srgbClr val="FFFFFF"/>
                </a:solidFill>
              </a:defRPr>
            </a:lvl6pPr>
            <a:lvl7pPr lvl="6" algn="l">
              <a:lnSpc>
                <a:spcPct val="100000"/>
              </a:lnSpc>
              <a:spcBef>
                <a:spcPts val="0"/>
              </a:spcBef>
              <a:spcAft>
                <a:spcPts val="0"/>
              </a:spcAft>
              <a:buClr>
                <a:srgbClr val="FFFFFF"/>
              </a:buClr>
              <a:buSzPts val="2800"/>
              <a:buNone/>
              <a:defRPr sz="2800" b="1">
                <a:solidFill>
                  <a:srgbClr val="FFFFFF"/>
                </a:solidFill>
              </a:defRPr>
            </a:lvl7pPr>
            <a:lvl8pPr lvl="7" algn="l">
              <a:lnSpc>
                <a:spcPct val="100000"/>
              </a:lnSpc>
              <a:spcBef>
                <a:spcPts val="0"/>
              </a:spcBef>
              <a:spcAft>
                <a:spcPts val="0"/>
              </a:spcAft>
              <a:buClr>
                <a:srgbClr val="FFFFFF"/>
              </a:buClr>
              <a:buSzPts val="2800"/>
              <a:buNone/>
              <a:defRPr sz="2800" b="1">
                <a:solidFill>
                  <a:srgbClr val="FFFFFF"/>
                </a:solidFill>
              </a:defRPr>
            </a:lvl8pPr>
            <a:lvl9pPr lvl="8" algn="l">
              <a:lnSpc>
                <a:spcPct val="100000"/>
              </a:lnSpc>
              <a:spcBef>
                <a:spcPts val="0"/>
              </a:spcBef>
              <a:spcAft>
                <a:spcPts val="0"/>
              </a:spcAft>
              <a:buClr>
                <a:srgbClr val="FFFFFF"/>
              </a:buClr>
              <a:buSzPts val="2800"/>
              <a:buNone/>
              <a:defRPr sz="2800" b="1">
                <a:solidFill>
                  <a:srgbClr val="FFFFFF"/>
                </a:solidFill>
              </a:defRPr>
            </a:lvl9pPr>
          </a:lstStyle>
          <a:p>
            <a:endParaRPr/>
          </a:p>
        </p:txBody>
      </p:sp>
      <p:sp>
        <p:nvSpPr>
          <p:cNvPr id="118" name="Google Shape;118;p16"/>
          <p:cNvSpPr txBox="1">
            <a:spLocks noGrp="1"/>
          </p:cNvSpPr>
          <p:nvPr>
            <p:ph type="body" idx="1"/>
          </p:nvPr>
        </p:nvSpPr>
        <p:spPr>
          <a:xfrm>
            <a:off x="4022850" y="770525"/>
            <a:ext cx="4919400" cy="3811800"/>
          </a:xfrm>
          <a:prstGeom prst="rect">
            <a:avLst/>
          </a:prstGeom>
          <a:noFill/>
        </p:spPr>
        <p:txBody>
          <a:bodyPr spcFirstLastPara="1" wrap="square" lIns="91425" tIns="91425" rIns="91425" bIns="91425" anchor="t" anchorCtr="0">
            <a:noAutofit/>
          </a:bodyPr>
          <a:lstStyle>
            <a:lvl1pPr marL="457200" lvl="0" indent="-317500" algn="l">
              <a:lnSpc>
                <a:spcPct val="115000"/>
              </a:lnSpc>
              <a:spcBef>
                <a:spcPts val="0"/>
              </a:spcBef>
              <a:spcAft>
                <a:spcPts val="0"/>
              </a:spcAft>
              <a:buClr>
                <a:srgbClr val="434343"/>
              </a:buClr>
              <a:buSzPts val="1400"/>
              <a:buChar char="●"/>
              <a:defRPr sz="1400">
                <a:solidFill>
                  <a:srgbClr val="434343"/>
                </a:solidFill>
              </a:defRPr>
            </a:lvl1pPr>
            <a:lvl2pPr marL="914400" lvl="1" indent="-304800" algn="l">
              <a:lnSpc>
                <a:spcPct val="115000"/>
              </a:lnSpc>
              <a:spcBef>
                <a:spcPts val="1600"/>
              </a:spcBef>
              <a:spcAft>
                <a:spcPts val="0"/>
              </a:spcAft>
              <a:buClr>
                <a:srgbClr val="434343"/>
              </a:buClr>
              <a:buSzPts val="1200"/>
              <a:buChar char="○"/>
              <a:defRPr sz="1200">
                <a:solidFill>
                  <a:srgbClr val="434343"/>
                </a:solidFill>
              </a:defRPr>
            </a:lvl2pPr>
            <a:lvl3pPr marL="1371600" lvl="2" indent="-304800" algn="l">
              <a:lnSpc>
                <a:spcPct val="115000"/>
              </a:lnSpc>
              <a:spcBef>
                <a:spcPts val="1600"/>
              </a:spcBef>
              <a:spcAft>
                <a:spcPts val="0"/>
              </a:spcAft>
              <a:buClr>
                <a:srgbClr val="434343"/>
              </a:buClr>
              <a:buSzPts val="1200"/>
              <a:buChar char="■"/>
              <a:defRPr sz="1200">
                <a:solidFill>
                  <a:srgbClr val="434343"/>
                </a:solidFill>
              </a:defRPr>
            </a:lvl3pPr>
            <a:lvl4pPr marL="1828800" lvl="3" indent="-304800" algn="l">
              <a:lnSpc>
                <a:spcPct val="115000"/>
              </a:lnSpc>
              <a:spcBef>
                <a:spcPts val="1600"/>
              </a:spcBef>
              <a:spcAft>
                <a:spcPts val="0"/>
              </a:spcAft>
              <a:buClr>
                <a:srgbClr val="434343"/>
              </a:buClr>
              <a:buSzPts val="1200"/>
              <a:buChar char="●"/>
              <a:defRPr sz="1200">
                <a:solidFill>
                  <a:srgbClr val="434343"/>
                </a:solidFill>
              </a:defRPr>
            </a:lvl4pPr>
            <a:lvl5pPr marL="2286000" lvl="4" indent="-304800" algn="l">
              <a:lnSpc>
                <a:spcPct val="115000"/>
              </a:lnSpc>
              <a:spcBef>
                <a:spcPts val="1600"/>
              </a:spcBef>
              <a:spcAft>
                <a:spcPts val="0"/>
              </a:spcAft>
              <a:buClr>
                <a:srgbClr val="434343"/>
              </a:buClr>
              <a:buSzPts val="1200"/>
              <a:buChar char="○"/>
              <a:defRPr sz="1200">
                <a:solidFill>
                  <a:srgbClr val="434343"/>
                </a:solidFill>
              </a:defRPr>
            </a:lvl5pPr>
            <a:lvl6pPr marL="2743200" lvl="5" indent="-304800" algn="l">
              <a:lnSpc>
                <a:spcPct val="115000"/>
              </a:lnSpc>
              <a:spcBef>
                <a:spcPts val="1600"/>
              </a:spcBef>
              <a:spcAft>
                <a:spcPts val="0"/>
              </a:spcAft>
              <a:buClr>
                <a:srgbClr val="434343"/>
              </a:buClr>
              <a:buSzPts val="1200"/>
              <a:buChar char="■"/>
              <a:defRPr sz="1200">
                <a:solidFill>
                  <a:srgbClr val="434343"/>
                </a:solidFill>
              </a:defRPr>
            </a:lvl6pPr>
            <a:lvl7pPr marL="3200400" lvl="6" indent="-304800" algn="l">
              <a:lnSpc>
                <a:spcPct val="115000"/>
              </a:lnSpc>
              <a:spcBef>
                <a:spcPts val="1600"/>
              </a:spcBef>
              <a:spcAft>
                <a:spcPts val="0"/>
              </a:spcAft>
              <a:buClr>
                <a:srgbClr val="434343"/>
              </a:buClr>
              <a:buSzPts val="1200"/>
              <a:buChar char="●"/>
              <a:defRPr sz="1200">
                <a:solidFill>
                  <a:srgbClr val="434343"/>
                </a:solidFill>
              </a:defRPr>
            </a:lvl7pPr>
            <a:lvl8pPr marL="3657600" lvl="7" indent="-304800" algn="l">
              <a:lnSpc>
                <a:spcPct val="115000"/>
              </a:lnSpc>
              <a:spcBef>
                <a:spcPts val="1600"/>
              </a:spcBef>
              <a:spcAft>
                <a:spcPts val="0"/>
              </a:spcAft>
              <a:buClr>
                <a:srgbClr val="434343"/>
              </a:buClr>
              <a:buSzPts val="1200"/>
              <a:buChar char="○"/>
              <a:defRPr sz="1200">
                <a:solidFill>
                  <a:srgbClr val="434343"/>
                </a:solidFill>
              </a:defRPr>
            </a:lvl8pPr>
            <a:lvl9pPr marL="4114800" lvl="8" indent="-304800" algn="l">
              <a:lnSpc>
                <a:spcPct val="115000"/>
              </a:lnSpc>
              <a:spcBef>
                <a:spcPts val="1600"/>
              </a:spcBef>
              <a:spcAft>
                <a:spcPts val="1600"/>
              </a:spcAft>
              <a:buClr>
                <a:srgbClr val="434343"/>
              </a:buClr>
              <a:buSzPts val="1200"/>
              <a:buChar char="■"/>
              <a:defRPr sz="1200">
                <a:solidFill>
                  <a:srgbClr val="434343"/>
                </a:solidFill>
              </a:defRPr>
            </a:lvl9pPr>
          </a:lstStyle>
          <a:p>
            <a:endParaRPr/>
          </a:p>
        </p:txBody>
      </p:sp>
      <p:sp>
        <p:nvSpPr>
          <p:cNvPr id="119" name="Google Shape;119;p16"/>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Autofit/>
          </a:bodyPr>
          <a:lstStyle>
            <a:lvl1pPr lvl="0" algn="r">
              <a:lnSpc>
                <a:spcPct val="100000"/>
              </a:lnSpc>
              <a:spcAft>
                <a:spcPts val="0"/>
              </a:spcAft>
              <a:buNone/>
              <a:defRPr sz="1000">
                <a:solidFill>
                  <a:srgbClr val="666666"/>
                </a:solidFill>
              </a:defRPr>
            </a:lvl1pPr>
            <a:lvl2pPr lvl="1" algn="r">
              <a:lnSpc>
                <a:spcPct val="100000"/>
              </a:lnSpc>
              <a:spcAft>
                <a:spcPts val="0"/>
              </a:spcAft>
              <a:buNone/>
              <a:defRPr sz="1000">
                <a:solidFill>
                  <a:srgbClr val="666666"/>
                </a:solidFill>
              </a:defRPr>
            </a:lvl2pPr>
            <a:lvl3pPr lvl="2" algn="r">
              <a:lnSpc>
                <a:spcPct val="100000"/>
              </a:lnSpc>
              <a:spcAft>
                <a:spcPts val="0"/>
              </a:spcAft>
              <a:buNone/>
              <a:defRPr sz="1000">
                <a:solidFill>
                  <a:srgbClr val="666666"/>
                </a:solidFill>
              </a:defRPr>
            </a:lvl3pPr>
            <a:lvl4pPr lvl="3" algn="r">
              <a:lnSpc>
                <a:spcPct val="100000"/>
              </a:lnSpc>
              <a:spcAft>
                <a:spcPts val="0"/>
              </a:spcAft>
              <a:buNone/>
              <a:defRPr sz="1000">
                <a:solidFill>
                  <a:srgbClr val="666666"/>
                </a:solidFill>
              </a:defRPr>
            </a:lvl4pPr>
            <a:lvl5pPr lvl="4" algn="r">
              <a:lnSpc>
                <a:spcPct val="100000"/>
              </a:lnSpc>
              <a:spcAft>
                <a:spcPts val="0"/>
              </a:spcAft>
              <a:buNone/>
              <a:defRPr sz="1000">
                <a:solidFill>
                  <a:srgbClr val="666666"/>
                </a:solidFill>
              </a:defRPr>
            </a:lvl5pPr>
            <a:lvl6pPr lvl="5" algn="r">
              <a:lnSpc>
                <a:spcPct val="100000"/>
              </a:lnSpc>
              <a:spcAft>
                <a:spcPts val="0"/>
              </a:spcAft>
              <a:buNone/>
              <a:defRPr sz="1000">
                <a:solidFill>
                  <a:srgbClr val="666666"/>
                </a:solidFill>
              </a:defRPr>
            </a:lvl6pPr>
            <a:lvl7pPr lvl="6" algn="r">
              <a:lnSpc>
                <a:spcPct val="100000"/>
              </a:lnSpc>
              <a:spcAft>
                <a:spcPts val="0"/>
              </a:spcAft>
              <a:buNone/>
              <a:defRPr sz="1000">
                <a:solidFill>
                  <a:srgbClr val="666666"/>
                </a:solidFill>
              </a:defRPr>
            </a:lvl7pPr>
            <a:lvl8pPr lvl="7" algn="r">
              <a:lnSpc>
                <a:spcPct val="100000"/>
              </a:lnSpc>
              <a:spcAft>
                <a:spcPts val="0"/>
              </a:spcAft>
              <a:buNone/>
              <a:defRPr sz="1000">
                <a:solidFill>
                  <a:srgbClr val="666666"/>
                </a:solidFill>
              </a:defRPr>
            </a:lvl8pPr>
            <a:lvl9pPr lvl="8" algn="r">
              <a:lnSpc>
                <a:spcPct val="100000"/>
              </a:lnSpc>
              <a:spcAft>
                <a:spcPts val="0"/>
              </a:spcAft>
              <a:buNone/>
              <a:defRPr sz="1000">
                <a:solidFill>
                  <a:srgbClr val="666666"/>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ustom layout">
  <p:cSld name="AUTOLAYOUT_7">
    <p:spTree>
      <p:nvGrpSpPr>
        <p:cNvPr id="1" name="Shape 120"/>
        <p:cNvGrpSpPr/>
        <p:nvPr/>
      </p:nvGrpSpPr>
      <p:grpSpPr>
        <a:xfrm>
          <a:off x="0" y="0"/>
          <a:ext cx="0" cy="0"/>
          <a:chOff x="0" y="0"/>
          <a:chExt cx="0" cy="0"/>
        </a:xfrm>
      </p:grpSpPr>
      <p:sp>
        <p:nvSpPr>
          <p:cNvPr id="121" name="Google Shape;121;p17"/>
          <p:cNvSpPr/>
          <p:nvPr/>
        </p:nvSpPr>
        <p:spPr>
          <a:xfrm>
            <a:off x="0" y="0"/>
            <a:ext cx="91440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7"/>
          <p:cNvSpPr/>
          <p:nvPr/>
        </p:nvSpPr>
        <p:spPr>
          <a:xfrm>
            <a:off x="0" y="981549"/>
            <a:ext cx="9144000" cy="70800"/>
          </a:xfrm>
          <a:prstGeom prst="rect">
            <a:avLst/>
          </a:prstGeom>
          <a:solidFill>
            <a:srgbClr val="2121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23" name="Google Shape;123;p17" descr="Black and white graphic pattern" title="Graphic pattern"/>
          <p:cNvPicPr preferRelativeResize="0"/>
          <p:nvPr/>
        </p:nvPicPr>
        <p:blipFill rotWithShape="1">
          <a:blip r:embed="rId2">
            <a:alphaModFix/>
          </a:blip>
          <a:srcRect t="38312" b="38309"/>
          <a:stretch/>
        </p:blipFill>
        <p:spPr>
          <a:xfrm>
            <a:off x="0" y="0"/>
            <a:ext cx="9144006" cy="981554"/>
          </a:xfrm>
          <a:prstGeom prst="rect">
            <a:avLst/>
          </a:prstGeom>
          <a:noFill/>
          <a:ln>
            <a:noFill/>
          </a:ln>
        </p:spPr>
      </p:pic>
      <p:sp>
        <p:nvSpPr>
          <p:cNvPr id="124" name="Google Shape;124;p17"/>
          <p:cNvSpPr txBox="1">
            <a:spLocks noGrp="1"/>
          </p:cNvSpPr>
          <p:nvPr>
            <p:ph type="ctrTitle"/>
          </p:nvPr>
        </p:nvSpPr>
        <p:spPr>
          <a:xfrm>
            <a:off x="2938225" y="1478825"/>
            <a:ext cx="5379900" cy="1019100"/>
          </a:xfrm>
          <a:prstGeom prst="rect">
            <a:avLst/>
          </a:prstGeom>
          <a:noFill/>
        </p:spPr>
        <p:txBody>
          <a:bodyPr spcFirstLastPara="1" wrap="square" lIns="91425" tIns="91425" rIns="91425" bIns="91425" anchor="b" anchorCtr="0">
            <a:noAutofit/>
          </a:bodyPr>
          <a:lstStyle>
            <a:lvl1pPr lvl="0" algn="l" rtl="0">
              <a:lnSpc>
                <a:spcPct val="100000"/>
              </a:lnSpc>
              <a:spcBef>
                <a:spcPts val="0"/>
              </a:spcBef>
              <a:spcAft>
                <a:spcPts val="0"/>
              </a:spcAft>
              <a:buClr>
                <a:srgbClr val="212121"/>
              </a:buClr>
              <a:buSzPts val="2400"/>
              <a:buNone/>
              <a:defRPr sz="2400" b="1">
                <a:solidFill>
                  <a:srgbClr val="212121"/>
                </a:solidFill>
              </a:defRPr>
            </a:lvl1pPr>
            <a:lvl2pPr lvl="1" algn="l" rtl="0">
              <a:lnSpc>
                <a:spcPct val="100000"/>
              </a:lnSpc>
              <a:spcBef>
                <a:spcPts val="0"/>
              </a:spcBef>
              <a:spcAft>
                <a:spcPts val="0"/>
              </a:spcAft>
              <a:buClr>
                <a:srgbClr val="212121"/>
              </a:buClr>
              <a:buSzPts val="2400"/>
              <a:buNone/>
              <a:defRPr sz="2400" b="1">
                <a:solidFill>
                  <a:srgbClr val="212121"/>
                </a:solidFill>
              </a:defRPr>
            </a:lvl2pPr>
            <a:lvl3pPr lvl="2" algn="l" rtl="0">
              <a:lnSpc>
                <a:spcPct val="100000"/>
              </a:lnSpc>
              <a:spcBef>
                <a:spcPts val="0"/>
              </a:spcBef>
              <a:spcAft>
                <a:spcPts val="0"/>
              </a:spcAft>
              <a:buClr>
                <a:srgbClr val="212121"/>
              </a:buClr>
              <a:buSzPts val="2400"/>
              <a:buNone/>
              <a:defRPr sz="2400" b="1">
                <a:solidFill>
                  <a:srgbClr val="212121"/>
                </a:solidFill>
              </a:defRPr>
            </a:lvl3pPr>
            <a:lvl4pPr lvl="3" algn="l" rtl="0">
              <a:lnSpc>
                <a:spcPct val="100000"/>
              </a:lnSpc>
              <a:spcBef>
                <a:spcPts val="0"/>
              </a:spcBef>
              <a:spcAft>
                <a:spcPts val="0"/>
              </a:spcAft>
              <a:buClr>
                <a:srgbClr val="212121"/>
              </a:buClr>
              <a:buSzPts val="2400"/>
              <a:buNone/>
              <a:defRPr sz="2400" b="1">
                <a:solidFill>
                  <a:srgbClr val="212121"/>
                </a:solidFill>
              </a:defRPr>
            </a:lvl4pPr>
            <a:lvl5pPr lvl="4" algn="l" rtl="0">
              <a:lnSpc>
                <a:spcPct val="100000"/>
              </a:lnSpc>
              <a:spcBef>
                <a:spcPts val="0"/>
              </a:spcBef>
              <a:spcAft>
                <a:spcPts val="0"/>
              </a:spcAft>
              <a:buClr>
                <a:srgbClr val="212121"/>
              </a:buClr>
              <a:buSzPts val="2400"/>
              <a:buNone/>
              <a:defRPr sz="2400" b="1">
                <a:solidFill>
                  <a:srgbClr val="212121"/>
                </a:solidFill>
              </a:defRPr>
            </a:lvl5pPr>
            <a:lvl6pPr lvl="5" algn="l" rtl="0">
              <a:lnSpc>
                <a:spcPct val="100000"/>
              </a:lnSpc>
              <a:spcBef>
                <a:spcPts val="0"/>
              </a:spcBef>
              <a:spcAft>
                <a:spcPts val="0"/>
              </a:spcAft>
              <a:buClr>
                <a:srgbClr val="212121"/>
              </a:buClr>
              <a:buSzPts val="2400"/>
              <a:buNone/>
              <a:defRPr sz="2400" b="1">
                <a:solidFill>
                  <a:srgbClr val="212121"/>
                </a:solidFill>
              </a:defRPr>
            </a:lvl6pPr>
            <a:lvl7pPr lvl="6" algn="l" rtl="0">
              <a:lnSpc>
                <a:spcPct val="100000"/>
              </a:lnSpc>
              <a:spcBef>
                <a:spcPts val="0"/>
              </a:spcBef>
              <a:spcAft>
                <a:spcPts val="0"/>
              </a:spcAft>
              <a:buClr>
                <a:srgbClr val="212121"/>
              </a:buClr>
              <a:buSzPts val="2400"/>
              <a:buNone/>
              <a:defRPr sz="2400" b="1">
                <a:solidFill>
                  <a:srgbClr val="212121"/>
                </a:solidFill>
              </a:defRPr>
            </a:lvl7pPr>
            <a:lvl8pPr lvl="7" algn="l" rtl="0">
              <a:lnSpc>
                <a:spcPct val="100000"/>
              </a:lnSpc>
              <a:spcBef>
                <a:spcPts val="0"/>
              </a:spcBef>
              <a:spcAft>
                <a:spcPts val="0"/>
              </a:spcAft>
              <a:buClr>
                <a:srgbClr val="212121"/>
              </a:buClr>
              <a:buSzPts val="2400"/>
              <a:buNone/>
              <a:defRPr sz="2400" b="1">
                <a:solidFill>
                  <a:srgbClr val="212121"/>
                </a:solidFill>
              </a:defRPr>
            </a:lvl8pPr>
            <a:lvl9pPr lvl="8" algn="l" rtl="0">
              <a:lnSpc>
                <a:spcPct val="100000"/>
              </a:lnSpc>
              <a:spcBef>
                <a:spcPts val="0"/>
              </a:spcBef>
              <a:spcAft>
                <a:spcPts val="0"/>
              </a:spcAft>
              <a:buClr>
                <a:srgbClr val="212121"/>
              </a:buClr>
              <a:buSzPts val="2400"/>
              <a:buNone/>
              <a:defRPr sz="2400" b="1">
                <a:solidFill>
                  <a:srgbClr val="212121"/>
                </a:solidFill>
              </a:defRPr>
            </a:lvl9pPr>
          </a:lstStyle>
          <a:p>
            <a:endParaRPr/>
          </a:p>
        </p:txBody>
      </p:sp>
      <p:sp>
        <p:nvSpPr>
          <p:cNvPr id="125" name="Google Shape;125;p17"/>
          <p:cNvSpPr txBox="1">
            <a:spLocks noGrp="1"/>
          </p:cNvSpPr>
          <p:nvPr>
            <p:ph type="body" idx="1"/>
          </p:nvPr>
        </p:nvSpPr>
        <p:spPr>
          <a:xfrm>
            <a:off x="2938225" y="2602450"/>
            <a:ext cx="5387400" cy="1725600"/>
          </a:xfrm>
          <a:prstGeom prst="rect">
            <a:avLst/>
          </a:prstGeom>
          <a:noFill/>
        </p:spPr>
        <p:txBody>
          <a:bodyPr spcFirstLastPara="1" wrap="square" lIns="91425" tIns="91425" rIns="91425" bIns="91425" anchor="t" anchorCtr="0">
            <a:noAutofit/>
          </a:bodyPr>
          <a:lstStyle>
            <a:lvl1pPr marL="457200" lvl="0" indent="-330200" algn="l" rtl="0">
              <a:lnSpc>
                <a:spcPct val="115000"/>
              </a:lnSpc>
              <a:spcBef>
                <a:spcPts val="0"/>
              </a:spcBef>
              <a:spcAft>
                <a:spcPts val="0"/>
              </a:spcAft>
              <a:buClr>
                <a:srgbClr val="212121"/>
              </a:buClr>
              <a:buSzPts val="1600"/>
              <a:buChar char="●"/>
              <a:defRPr sz="1600">
                <a:solidFill>
                  <a:srgbClr val="212121"/>
                </a:solidFill>
              </a:defRPr>
            </a:lvl1pPr>
            <a:lvl2pPr marL="914400" lvl="1" indent="-317500" algn="l" rtl="0">
              <a:lnSpc>
                <a:spcPct val="115000"/>
              </a:lnSpc>
              <a:spcBef>
                <a:spcPts val="1600"/>
              </a:spcBef>
              <a:spcAft>
                <a:spcPts val="0"/>
              </a:spcAft>
              <a:buClr>
                <a:srgbClr val="212121"/>
              </a:buClr>
              <a:buSzPts val="1400"/>
              <a:buChar char="○"/>
              <a:defRPr sz="1400">
                <a:solidFill>
                  <a:srgbClr val="212121"/>
                </a:solidFill>
              </a:defRPr>
            </a:lvl2pPr>
            <a:lvl3pPr marL="1371600" lvl="2" indent="-317500" algn="l" rtl="0">
              <a:lnSpc>
                <a:spcPct val="115000"/>
              </a:lnSpc>
              <a:spcBef>
                <a:spcPts val="1600"/>
              </a:spcBef>
              <a:spcAft>
                <a:spcPts val="0"/>
              </a:spcAft>
              <a:buClr>
                <a:srgbClr val="212121"/>
              </a:buClr>
              <a:buSzPts val="1400"/>
              <a:buChar char="■"/>
              <a:defRPr sz="1400">
                <a:solidFill>
                  <a:srgbClr val="212121"/>
                </a:solidFill>
              </a:defRPr>
            </a:lvl3pPr>
            <a:lvl4pPr marL="1828800" lvl="3" indent="-317500" algn="l" rtl="0">
              <a:lnSpc>
                <a:spcPct val="115000"/>
              </a:lnSpc>
              <a:spcBef>
                <a:spcPts val="1600"/>
              </a:spcBef>
              <a:spcAft>
                <a:spcPts val="0"/>
              </a:spcAft>
              <a:buClr>
                <a:srgbClr val="212121"/>
              </a:buClr>
              <a:buSzPts val="1400"/>
              <a:buChar char="●"/>
              <a:defRPr sz="1400">
                <a:solidFill>
                  <a:srgbClr val="212121"/>
                </a:solidFill>
              </a:defRPr>
            </a:lvl4pPr>
            <a:lvl5pPr marL="2286000" lvl="4" indent="-317500" algn="l" rtl="0">
              <a:lnSpc>
                <a:spcPct val="115000"/>
              </a:lnSpc>
              <a:spcBef>
                <a:spcPts val="1600"/>
              </a:spcBef>
              <a:spcAft>
                <a:spcPts val="0"/>
              </a:spcAft>
              <a:buClr>
                <a:srgbClr val="212121"/>
              </a:buClr>
              <a:buSzPts val="1400"/>
              <a:buChar char="○"/>
              <a:defRPr sz="1400">
                <a:solidFill>
                  <a:srgbClr val="212121"/>
                </a:solidFill>
              </a:defRPr>
            </a:lvl5pPr>
            <a:lvl6pPr marL="2743200" lvl="5" indent="-317500" algn="l" rtl="0">
              <a:lnSpc>
                <a:spcPct val="115000"/>
              </a:lnSpc>
              <a:spcBef>
                <a:spcPts val="1600"/>
              </a:spcBef>
              <a:spcAft>
                <a:spcPts val="0"/>
              </a:spcAft>
              <a:buClr>
                <a:srgbClr val="212121"/>
              </a:buClr>
              <a:buSzPts val="1400"/>
              <a:buChar char="■"/>
              <a:defRPr sz="1400">
                <a:solidFill>
                  <a:srgbClr val="212121"/>
                </a:solidFill>
              </a:defRPr>
            </a:lvl6pPr>
            <a:lvl7pPr marL="3200400" lvl="6" indent="-317500" algn="l" rtl="0">
              <a:lnSpc>
                <a:spcPct val="115000"/>
              </a:lnSpc>
              <a:spcBef>
                <a:spcPts val="1600"/>
              </a:spcBef>
              <a:spcAft>
                <a:spcPts val="0"/>
              </a:spcAft>
              <a:buClr>
                <a:srgbClr val="212121"/>
              </a:buClr>
              <a:buSzPts val="1400"/>
              <a:buChar char="●"/>
              <a:defRPr sz="1400">
                <a:solidFill>
                  <a:srgbClr val="212121"/>
                </a:solidFill>
              </a:defRPr>
            </a:lvl7pPr>
            <a:lvl8pPr marL="3657600" lvl="7" indent="-317500" algn="l" rtl="0">
              <a:lnSpc>
                <a:spcPct val="115000"/>
              </a:lnSpc>
              <a:spcBef>
                <a:spcPts val="1600"/>
              </a:spcBef>
              <a:spcAft>
                <a:spcPts val="0"/>
              </a:spcAft>
              <a:buClr>
                <a:srgbClr val="212121"/>
              </a:buClr>
              <a:buSzPts val="1400"/>
              <a:buChar char="○"/>
              <a:defRPr sz="1400">
                <a:solidFill>
                  <a:srgbClr val="212121"/>
                </a:solidFill>
              </a:defRPr>
            </a:lvl8pPr>
            <a:lvl9pPr marL="4114800" lvl="8" indent="-317500" algn="l" rtl="0">
              <a:lnSpc>
                <a:spcPct val="115000"/>
              </a:lnSpc>
              <a:spcBef>
                <a:spcPts val="1600"/>
              </a:spcBef>
              <a:spcAft>
                <a:spcPts val="1600"/>
              </a:spcAft>
              <a:buClr>
                <a:srgbClr val="212121"/>
              </a:buClr>
              <a:buSzPts val="1400"/>
              <a:buChar char="■"/>
              <a:defRPr sz="1400">
                <a:solidFill>
                  <a:srgbClr val="212121"/>
                </a:solidFill>
              </a:defRPr>
            </a:lvl9pPr>
          </a:lstStyle>
          <a:p>
            <a:endParaRPr/>
          </a:p>
        </p:txBody>
      </p:sp>
      <p:sp>
        <p:nvSpPr>
          <p:cNvPr id="126" name="Google Shape;126;p17"/>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Autofit/>
          </a:bodyPr>
          <a:lstStyle>
            <a:lvl1pPr lvl="0" algn="r" rtl="0">
              <a:lnSpc>
                <a:spcPct val="100000"/>
              </a:lnSpc>
              <a:spcAft>
                <a:spcPts val="0"/>
              </a:spcAft>
              <a:buNone/>
              <a:defRPr sz="1000">
                <a:solidFill>
                  <a:srgbClr val="212121"/>
                </a:solidFill>
              </a:defRPr>
            </a:lvl1pPr>
            <a:lvl2pPr lvl="1" algn="r" rtl="0">
              <a:lnSpc>
                <a:spcPct val="100000"/>
              </a:lnSpc>
              <a:spcAft>
                <a:spcPts val="0"/>
              </a:spcAft>
              <a:buNone/>
              <a:defRPr sz="1000">
                <a:solidFill>
                  <a:srgbClr val="212121"/>
                </a:solidFill>
              </a:defRPr>
            </a:lvl2pPr>
            <a:lvl3pPr lvl="2" algn="r" rtl="0">
              <a:lnSpc>
                <a:spcPct val="100000"/>
              </a:lnSpc>
              <a:spcAft>
                <a:spcPts val="0"/>
              </a:spcAft>
              <a:buNone/>
              <a:defRPr sz="1000">
                <a:solidFill>
                  <a:srgbClr val="212121"/>
                </a:solidFill>
              </a:defRPr>
            </a:lvl3pPr>
            <a:lvl4pPr lvl="3" algn="r" rtl="0">
              <a:lnSpc>
                <a:spcPct val="100000"/>
              </a:lnSpc>
              <a:spcAft>
                <a:spcPts val="0"/>
              </a:spcAft>
              <a:buNone/>
              <a:defRPr sz="1000">
                <a:solidFill>
                  <a:srgbClr val="212121"/>
                </a:solidFill>
              </a:defRPr>
            </a:lvl4pPr>
            <a:lvl5pPr lvl="4" algn="r" rtl="0">
              <a:lnSpc>
                <a:spcPct val="100000"/>
              </a:lnSpc>
              <a:spcAft>
                <a:spcPts val="0"/>
              </a:spcAft>
              <a:buNone/>
              <a:defRPr sz="1000">
                <a:solidFill>
                  <a:srgbClr val="212121"/>
                </a:solidFill>
              </a:defRPr>
            </a:lvl5pPr>
            <a:lvl6pPr lvl="5" algn="r" rtl="0">
              <a:lnSpc>
                <a:spcPct val="100000"/>
              </a:lnSpc>
              <a:spcAft>
                <a:spcPts val="0"/>
              </a:spcAft>
              <a:buNone/>
              <a:defRPr sz="1000">
                <a:solidFill>
                  <a:srgbClr val="212121"/>
                </a:solidFill>
              </a:defRPr>
            </a:lvl6pPr>
            <a:lvl7pPr lvl="6" algn="r" rtl="0">
              <a:lnSpc>
                <a:spcPct val="100000"/>
              </a:lnSpc>
              <a:spcAft>
                <a:spcPts val="0"/>
              </a:spcAft>
              <a:buNone/>
              <a:defRPr sz="1000">
                <a:solidFill>
                  <a:srgbClr val="212121"/>
                </a:solidFill>
              </a:defRPr>
            </a:lvl7pPr>
            <a:lvl8pPr lvl="7" algn="r" rtl="0">
              <a:lnSpc>
                <a:spcPct val="100000"/>
              </a:lnSpc>
              <a:spcAft>
                <a:spcPts val="0"/>
              </a:spcAft>
              <a:buNone/>
              <a:defRPr sz="1000">
                <a:solidFill>
                  <a:srgbClr val="212121"/>
                </a:solidFill>
              </a:defRPr>
            </a:lvl8pPr>
            <a:lvl9pPr lvl="8" algn="r" rtl="0">
              <a:lnSpc>
                <a:spcPct val="100000"/>
              </a:lnSpc>
              <a:spcAft>
                <a:spcPts val="0"/>
              </a:spcAft>
              <a:buNone/>
              <a:defRPr sz="1000">
                <a:solidFill>
                  <a:srgbClr val="21212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ustom layout 6">
  <p:cSld name="AUTOLAYOUT_9">
    <p:bg>
      <p:bgPr>
        <a:solidFill>
          <a:srgbClr val="FFFFFF"/>
        </a:solidFill>
        <a:effectLst/>
      </p:bgPr>
    </p:bg>
    <p:spTree>
      <p:nvGrpSpPr>
        <p:cNvPr id="1" name="Shape 127"/>
        <p:cNvGrpSpPr/>
        <p:nvPr/>
      </p:nvGrpSpPr>
      <p:grpSpPr>
        <a:xfrm>
          <a:off x="0" y="0"/>
          <a:ext cx="0" cy="0"/>
          <a:chOff x="0" y="0"/>
          <a:chExt cx="0" cy="0"/>
        </a:xfrm>
      </p:grpSpPr>
      <p:sp>
        <p:nvSpPr>
          <p:cNvPr id="128" name="Google Shape;128;p18"/>
          <p:cNvSpPr/>
          <p:nvPr/>
        </p:nvSpPr>
        <p:spPr>
          <a:xfrm>
            <a:off x="0" y="0"/>
            <a:ext cx="91440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8"/>
          <p:cNvSpPr/>
          <p:nvPr/>
        </p:nvSpPr>
        <p:spPr>
          <a:xfrm>
            <a:off x="0" y="0"/>
            <a:ext cx="3585000" cy="5143500"/>
          </a:xfrm>
          <a:prstGeom prst="rect">
            <a:avLst/>
          </a:prstGeom>
          <a:solidFill>
            <a:srgbClr val="2121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8"/>
          <p:cNvSpPr/>
          <p:nvPr/>
        </p:nvSpPr>
        <p:spPr>
          <a:xfrm>
            <a:off x="4108825" y="636500"/>
            <a:ext cx="1944900" cy="57900"/>
          </a:xfrm>
          <a:prstGeom prst="rect">
            <a:avLst/>
          </a:pr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8"/>
          <p:cNvSpPr/>
          <p:nvPr/>
        </p:nvSpPr>
        <p:spPr>
          <a:xfrm>
            <a:off x="388425" y="636500"/>
            <a:ext cx="2789700" cy="57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18"/>
          <p:cNvSpPr txBox="1">
            <a:spLocks noGrp="1"/>
          </p:cNvSpPr>
          <p:nvPr>
            <p:ph type="title"/>
          </p:nvPr>
        </p:nvSpPr>
        <p:spPr>
          <a:xfrm>
            <a:off x="308775" y="770525"/>
            <a:ext cx="2866800" cy="3753600"/>
          </a:xfrm>
          <a:prstGeom prst="rect">
            <a:avLst/>
          </a:prstGeom>
          <a:noFill/>
        </p:spPr>
        <p:txBody>
          <a:bodyPr spcFirstLastPara="1" wrap="square" lIns="91425" tIns="91425" rIns="91425" bIns="91425" anchor="t" anchorCtr="0">
            <a:noAutofit/>
          </a:bodyPr>
          <a:lstStyle>
            <a:lvl1pPr lvl="0" algn="l">
              <a:lnSpc>
                <a:spcPct val="100000"/>
              </a:lnSpc>
              <a:spcBef>
                <a:spcPts val="0"/>
              </a:spcBef>
              <a:spcAft>
                <a:spcPts val="0"/>
              </a:spcAft>
              <a:buClr>
                <a:srgbClr val="FFFFFF"/>
              </a:buClr>
              <a:buSzPts val="2800"/>
              <a:buNone/>
              <a:defRPr sz="2800" b="1">
                <a:solidFill>
                  <a:srgbClr val="FFFFFF"/>
                </a:solidFill>
              </a:defRPr>
            </a:lvl1pPr>
            <a:lvl2pPr lvl="1" algn="l">
              <a:lnSpc>
                <a:spcPct val="100000"/>
              </a:lnSpc>
              <a:spcBef>
                <a:spcPts val="0"/>
              </a:spcBef>
              <a:spcAft>
                <a:spcPts val="0"/>
              </a:spcAft>
              <a:buClr>
                <a:srgbClr val="FFFFFF"/>
              </a:buClr>
              <a:buSzPts val="2800"/>
              <a:buNone/>
              <a:defRPr sz="2800" b="1">
                <a:solidFill>
                  <a:srgbClr val="FFFFFF"/>
                </a:solidFill>
              </a:defRPr>
            </a:lvl2pPr>
            <a:lvl3pPr lvl="2" algn="l">
              <a:lnSpc>
                <a:spcPct val="100000"/>
              </a:lnSpc>
              <a:spcBef>
                <a:spcPts val="0"/>
              </a:spcBef>
              <a:spcAft>
                <a:spcPts val="0"/>
              </a:spcAft>
              <a:buClr>
                <a:srgbClr val="FFFFFF"/>
              </a:buClr>
              <a:buSzPts val="2800"/>
              <a:buNone/>
              <a:defRPr sz="2800" b="1">
                <a:solidFill>
                  <a:srgbClr val="FFFFFF"/>
                </a:solidFill>
              </a:defRPr>
            </a:lvl3pPr>
            <a:lvl4pPr lvl="3" algn="l">
              <a:lnSpc>
                <a:spcPct val="100000"/>
              </a:lnSpc>
              <a:spcBef>
                <a:spcPts val="0"/>
              </a:spcBef>
              <a:spcAft>
                <a:spcPts val="0"/>
              </a:spcAft>
              <a:buClr>
                <a:srgbClr val="FFFFFF"/>
              </a:buClr>
              <a:buSzPts val="2800"/>
              <a:buNone/>
              <a:defRPr sz="2800" b="1">
                <a:solidFill>
                  <a:srgbClr val="FFFFFF"/>
                </a:solidFill>
              </a:defRPr>
            </a:lvl4pPr>
            <a:lvl5pPr lvl="4" algn="l">
              <a:lnSpc>
                <a:spcPct val="100000"/>
              </a:lnSpc>
              <a:spcBef>
                <a:spcPts val="0"/>
              </a:spcBef>
              <a:spcAft>
                <a:spcPts val="0"/>
              </a:spcAft>
              <a:buClr>
                <a:srgbClr val="FFFFFF"/>
              </a:buClr>
              <a:buSzPts val="2800"/>
              <a:buNone/>
              <a:defRPr sz="2800" b="1">
                <a:solidFill>
                  <a:srgbClr val="FFFFFF"/>
                </a:solidFill>
              </a:defRPr>
            </a:lvl5pPr>
            <a:lvl6pPr lvl="5" algn="l">
              <a:lnSpc>
                <a:spcPct val="100000"/>
              </a:lnSpc>
              <a:spcBef>
                <a:spcPts val="0"/>
              </a:spcBef>
              <a:spcAft>
                <a:spcPts val="0"/>
              </a:spcAft>
              <a:buClr>
                <a:srgbClr val="FFFFFF"/>
              </a:buClr>
              <a:buSzPts val="2800"/>
              <a:buNone/>
              <a:defRPr sz="2800" b="1">
                <a:solidFill>
                  <a:srgbClr val="FFFFFF"/>
                </a:solidFill>
              </a:defRPr>
            </a:lvl6pPr>
            <a:lvl7pPr lvl="6" algn="l">
              <a:lnSpc>
                <a:spcPct val="100000"/>
              </a:lnSpc>
              <a:spcBef>
                <a:spcPts val="0"/>
              </a:spcBef>
              <a:spcAft>
                <a:spcPts val="0"/>
              </a:spcAft>
              <a:buClr>
                <a:srgbClr val="FFFFFF"/>
              </a:buClr>
              <a:buSzPts val="2800"/>
              <a:buNone/>
              <a:defRPr sz="2800" b="1">
                <a:solidFill>
                  <a:srgbClr val="FFFFFF"/>
                </a:solidFill>
              </a:defRPr>
            </a:lvl7pPr>
            <a:lvl8pPr lvl="7" algn="l">
              <a:lnSpc>
                <a:spcPct val="100000"/>
              </a:lnSpc>
              <a:spcBef>
                <a:spcPts val="0"/>
              </a:spcBef>
              <a:spcAft>
                <a:spcPts val="0"/>
              </a:spcAft>
              <a:buClr>
                <a:srgbClr val="FFFFFF"/>
              </a:buClr>
              <a:buSzPts val="2800"/>
              <a:buNone/>
              <a:defRPr sz="2800" b="1">
                <a:solidFill>
                  <a:srgbClr val="FFFFFF"/>
                </a:solidFill>
              </a:defRPr>
            </a:lvl8pPr>
            <a:lvl9pPr lvl="8" algn="l">
              <a:lnSpc>
                <a:spcPct val="100000"/>
              </a:lnSpc>
              <a:spcBef>
                <a:spcPts val="0"/>
              </a:spcBef>
              <a:spcAft>
                <a:spcPts val="0"/>
              </a:spcAft>
              <a:buClr>
                <a:srgbClr val="FFFFFF"/>
              </a:buClr>
              <a:buSzPts val="2800"/>
              <a:buNone/>
              <a:defRPr sz="2800" b="1">
                <a:solidFill>
                  <a:srgbClr val="FFFFFF"/>
                </a:solidFill>
              </a:defRPr>
            </a:lvl9pPr>
          </a:lstStyle>
          <a:p>
            <a:endParaRPr/>
          </a:p>
        </p:txBody>
      </p:sp>
      <p:sp>
        <p:nvSpPr>
          <p:cNvPr id="133" name="Google Shape;133;p18"/>
          <p:cNvSpPr txBox="1">
            <a:spLocks noGrp="1"/>
          </p:cNvSpPr>
          <p:nvPr>
            <p:ph type="body" idx="1"/>
          </p:nvPr>
        </p:nvSpPr>
        <p:spPr>
          <a:xfrm>
            <a:off x="4022850" y="770525"/>
            <a:ext cx="4919400" cy="3811800"/>
          </a:xfrm>
          <a:prstGeom prst="rect">
            <a:avLst/>
          </a:prstGeom>
          <a:noFill/>
        </p:spPr>
        <p:txBody>
          <a:bodyPr spcFirstLastPara="1" wrap="square" lIns="91425" tIns="91425" rIns="91425" bIns="91425" anchor="t" anchorCtr="0">
            <a:noAutofit/>
          </a:bodyPr>
          <a:lstStyle>
            <a:lvl1pPr marL="457200" lvl="0" indent="-317500" algn="l">
              <a:lnSpc>
                <a:spcPct val="115000"/>
              </a:lnSpc>
              <a:spcBef>
                <a:spcPts val="0"/>
              </a:spcBef>
              <a:spcAft>
                <a:spcPts val="0"/>
              </a:spcAft>
              <a:buClr>
                <a:srgbClr val="434343"/>
              </a:buClr>
              <a:buSzPts val="1400"/>
              <a:buChar char="●"/>
              <a:defRPr sz="1400">
                <a:solidFill>
                  <a:srgbClr val="434343"/>
                </a:solidFill>
              </a:defRPr>
            </a:lvl1pPr>
            <a:lvl2pPr marL="914400" lvl="1" indent="-304800" algn="l">
              <a:lnSpc>
                <a:spcPct val="115000"/>
              </a:lnSpc>
              <a:spcBef>
                <a:spcPts val="1600"/>
              </a:spcBef>
              <a:spcAft>
                <a:spcPts val="0"/>
              </a:spcAft>
              <a:buClr>
                <a:srgbClr val="434343"/>
              </a:buClr>
              <a:buSzPts val="1200"/>
              <a:buChar char="○"/>
              <a:defRPr sz="1200">
                <a:solidFill>
                  <a:srgbClr val="434343"/>
                </a:solidFill>
              </a:defRPr>
            </a:lvl2pPr>
            <a:lvl3pPr marL="1371600" lvl="2" indent="-304800" algn="l">
              <a:lnSpc>
                <a:spcPct val="115000"/>
              </a:lnSpc>
              <a:spcBef>
                <a:spcPts val="1600"/>
              </a:spcBef>
              <a:spcAft>
                <a:spcPts val="0"/>
              </a:spcAft>
              <a:buClr>
                <a:srgbClr val="434343"/>
              </a:buClr>
              <a:buSzPts val="1200"/>
              <a:buChar char="■"/>
              <a:defRPr sz="1200">
                <a:solidFill>
                  <a:srgbClr val="434343"/>
                </a:solidFill>
              </a:defRPr>
            </a:lvl3pPr>
            <a:lvl4pPr marL="1828800" lvl="3" indent="-304800" algn="l">
              <a:lnSpc>
                <a:spcPct val="115000"/>
              </a:lnSpc>
              <a:spcBef>
                <a:spcPts val="1600"/>
              </a:spcBef>
              <a:spcAft>
                <a:spcPts val="0"/>
              </a:spcAft>
              <a:buClr>
                <a:srgbClr val="434343"/>
              </a:buClr>
              <a:buSzPts val="1200"/>
              <a:buChar char="●"/>
              <a:defRPr sz="1200">
                <a:solidFill>
                  <a:srgbClr val="434343"/>
                </a:solidFill>
              </a:defRPr>
            </a:lvl4pPr>
            <a:lvl5pPr marL="2286000" lvl="4" indent="-304800" algn="l">
              <a:lnSpc>
                <a:spcPct val="115000"/>
              </a:lnSpc>
              <a:spcBef>
                <a:spcPts val="1600"/>
              </a:spcBef>
              <a:spcAft>
                <a:spcPts val="0"/>
              </a:spcAft>
              <a:buClr>
                <a:srgbClr val="434343"/>
              </a:buClr>
              <a:buSzPts val="1200"/>
              <a:buChar char="○"/>
              <a:defRPr sz="1200">
                <a:solidFill>
                  <a:srgbClr val="434343"/>
                </a:solidFill>
              </a:defRPr>
            </a:lvl5pPr>
            <a:lvl6pPr marL="2743200" lvl="5" indent="-304800" algn="l">
              <a:lnSpc>
                <a:spcPct val="115000"/>
              </a:lnSpc>
              <a:spcBef>
                <a:spcPts val="1600"/>
              </a:spcBef>
              <a:spcAft>
                <a:spcPts val="0"/>
              </a:spcAft>
              <a:buClr>
                <a:srgbClr val="434343"/>
              </a:buClr>
              <a:buSzPts val="1200"/>
              <a:buChar char="■"/>
              <a:defRPr sz="1200">
                <a:solidFill>
                  <a:srgbClr val="434343"/>
                </a:solidFill>
              </a:defRPr>
            </a:lvl6pPr>
            <a:lvl7pPr marL="3200400" lvl="6" indent="-304800" algn="l">
              <a:lnSpc>
                <a:spcPct val="115000"/>
              </a:lnSpc>
              <a:spcBef>
                <a:spcPts val="1600"/>
              </a:spcBef>
              <a:spcAft>
                <a:spcPts val="0"/>
              </a:spcAft>
              <a:buClr>
                <a:srgbClr val="434343"/>
              </a:buClr>
              <a:buSzPts val="1200"/>
              <a:buChar char="●"/>
              <a:defRPr sz="1200">
                <a:solidFill>
                  <a:srgbClr val="434343"/>
                </a:solidFill>
              </a:defRPr>
            </a:lvl7pPr>
            <a:lvl8pPr marL="3657600" lvl="7" indent="-304800" algn="l">
              <a:lnSpc>
                <a:spcPct val="115000"/>
              </a:lnSpc>
              <a:spcBef>
                <a:spcPts val="1600"/>
              </a:spcBef>
              <a:spcAft>
                <a:spcPts val="0"/>
              </a:spcAft>
              <a:buClr>
                <a:srgbClr val="434343"/>
              </a:buClr>
              <a:buSzPts val="1200"/>
              <a:buChar char="○"/>
              <a:defRPr sz="1200">
                <a:solidFill>
                  <a:srgbClr val="434343"/>
                </a:solidFill>
              </a:defRPr>
            </a:lvl8pPr>
            <a:lvl9pPr marL="4114800" lvl="8" indent="-304800" algn="l">
              <a:lnSpc>
                <a:spcPct val="115000"/>
              </a:lnSpc>
              <a:spcBef>
                <a:spcPts val="1600"/>
              </a:spcBef>
              <a:spcAft>
                <a:spcPts val="1600"/>
              </a:spcAft>
              <a:buClr>
                <a:srgbClr val="434343"/>
              </a:buClr>
              <a:buSzPts val="1200"/>
              <a:buChar char="■"/>
              <a:defRPr sz="1200">
                <a:solidFill>
                  <a:srgbClr val="434343"/>
                </a:solidFill>
              </a:defRPr>
            </a:lvl9pPr>
          </a:lstStyle>
          <a:p>
            <a:endParaRPr/>
          </a:p>
        </p:txBody>
      </p:sp>
      <p:sp>
        <p:nvSpPr>
          <p:cNvPr id="134" name="Google Shape;134;p18"/>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Autofit/>
          </a:bodyPr>
          <a:lstStyle>
            <a:lvl1pPr lvl="0" algn="r">
              <a:lnSpc>
                <a:spcPct val="100000"/>
              </a:lnSpc>
              <a:spcAft>
                <a:spcPts val="0"/>
              </a:spcAft>
              <a:buNone/>
              <a:defRPr sz="1000">
                <a:solidFill>
                  <a:srgbClr val="666666"/>
                </a:solidFill>
              </a:defRPr>
            </a:lvl1pPr>
            <a:lvl2pPr lvl="1" algn="r">
              <a:lnSpc>
                <a:spcPct val="100000"/>
              </a:lnSpc>
              <a:spcAft>
                <a:spcPts val="0"/>
              </a:spcAft>
              <a:buNone/>
              <a:defRPr sz="1000">
                <a:solidFill>
                  <a:srgbClr val="666666"/>
                </a:solidFill>
              </a:defRPr>
            </a:lvl2pPr>
            <a:lvl3pPr lvl="2" algn="r">
              <a:lnSpc>
                <a:spcPct val="100000"/>
              </a:lnSpc>
              <a:spcAft>
                <a:spcPts val="0"/>
              </a:spcAft>
              <a:buNone/>
              <a:defRPr sz="1000">
                <a:solidFill>
                  <a:srgbClr val="666666"/>
                </a:solidFill>
              </a:defRPr>
            </a:lvl3pPr>
            <a:lvl4pPr lvl="3" algn="r">
              <a:lnSpc>
                <a:spcPct val="100000"/>
              </a:lnSpc>
              <a:spcAft>
                <a:spcPts val="0"/>
              </a:spcAft>
              <a:buNone/>
              <a:defRPr sz="1000">
                <a:solidFill>
                  <a:srgbClr val="666666"/>
                </a:solidFill>
              </a:defRPr>
            </a:lvl4pPr>
            <a:lvl5pPr lvl="4" algn="r">
              <a:lnSpc>
                <a:spcPct val="100000"/>
              </a:lnSpc>
              <a:spcAft>
                <a:spcPts val="0"/>
              </a:spcAft>
              <a:buNone/>
              <a:defRPr sz="1000">
                <a:solidFill>
                  <a:srgbClr val="666666"/>
                </a:solidFill>
              </a:defRPr>
            </a:lvl5pPr>
            <a:lvl6pPr lvl="5" algn="r">
              <a:lnSpc>
                <a:spcPct val="100000"/>
              </a:lnSpc>
              <a:spcAft>
                <a:spcPts val="0"/>
              </a:spcAft>
              <a:buNone/>
              <a:defRPr sz="1000">
                <a:solidFill>
                  <a:srgbClr val="666666"/>
                </a:solidFill>
              </a:defRPr>
            </a:lvl6pPr>
            <a:lvl7pPr lvl="6" algn="r">
              <a:lnSpc>
                <a:spcPct val="100000"/>
              </a:lnSpc>
              <a:spcAft>
                <a:spcPts val="0"/>
              </a:spcAft>
              <a:buNone/>
              <a:defRPr sz="1000">
                <a:solidFill>
                  <a:srgbClr val="666666"/>
                </a:solidFill>
              </a:defRPr>
            </a:lvl7pPr>
            <a:lvl8pPr lvl="7" algn="r">
              <a:lnSpc>
                <a:spcPct val="100000"/>
              </a:lnSpc>
              <a:spcAft>
                <a:spcPts val="0"/>
              </a:spcAft>
              <a:buNone/>
              <a:defRPr sz="1000">
                <a:solidFill>
                  <a:srgbClr val="666666"/>
                </a:solidFill>
              </a:defRPr>
            </a:lvl8pPr>
            <a:lvl9pPr lvl="8" algn="r">
              <a:lnSpc>
                <a:spcPct val="100000"/>
              </a:lnSpc>
              <a:spcAft>
                <a:spcPts val="0"/>
              </a:spcAft>
              <a:buNone/>
              <a:defRPr sz="1000">
                <a:solidFill>
                  <a:srgbClr val="666666"/>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ustom layout 5">
  <p:cSld name="AUTOLAYOUT_10">
    <p:bg>
      <p:bgPr>
        <a:solidFill>
          <a:srgbClr val="FFFFFF"/>
        </a:solidFill>
        <a:effectLst/>
      </p:bgPr>
    </p:bg>
    <p:spTree>
      <p:nvGrpSpPr>
        <p:cNvPr id="1" name="Shape 135"/>
        <p:cNvGrpSpPr/>
        <p:nvPr/>
      </p:nvGrpSpPr>
      <p:grpSpPr>
        <a:xfrm>
          <a:off x="0" y="0"/>
          <a:ext cx="0" cy="0"/>
          <a:chOff x="0" y="0"/>
          <a:chExt cx="0" cy="0"/>
        </a:xfrm>
      </p:grpSpPr>
      <p:sp>
        <p:nvSpPr>
          <p:cNvPr id="136" name="Google Shape;136;p19"/>
          <p:cNvSpPr/>
          <p:nvPr/>
        </p:nvSpPr>
        <p:spPr>
          <a:xfrm>
            <a:off x="0" y="0"/>
            <a:ext cx="91440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19"/>
          <p:cNvSpPr/>
          <p:nvPr/>
        </p:nvSpPr>
        <p:spPr>
          <a:xfrm>
            <a:off x="4574400" y="0"/>
            <a:ext cx="4569600" cy="5143500"/>
          </a:xfrm>
          <a:prstGeom prst="rect">
            <a:avLst/>
          </a:pr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19"/>
          <p:cNvSpPr/>
          <p:nvPr/>
        </p:nvSpPr>
        <p:spPr>
          <a:xfrm>
            <a:off x="4844700" y="1040701"/>
            <a:ext cx="4031700" cy="3062100"/>
          </a:xfrm>
          <a:prstGeom prst="rect">
            <a:avLst/>
          </a:prstGeom>
          <a:solidFill>
            <a:srgbClr val="212121"/>
          </a:solidFill>
          <a:ln w="9525" cap="flat" cmpd="sng">
            <a:solidFill>
              <a:srgbClr val="BDBDBD"/>
            </a:solidFill>
            <a:prstDash val="solid"/>
            <a:miter lim="8000"/>
            <a:headEnd type="none" w="sm" len="sm"/>
            <a:tailEnd type="none" w="sm" len="sm"/>
          </a:ln>
          <a:effectLst>
            <a:outerShdw blurRad="50800" dist="38100" dir="5400000" algn="t" rotWithShape="0">
              <a:srgbClr val="000000">
                <a:alpha val="29800"/>
              </a:srgbClr>
            </a:outerShdw>
          </a:effectLst>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139" name="Google Shape;139;p19"/>
          <p:cNvSpPr txBox="1">
            <a:spLocks noGrp="1"/>
          </p:cNvSpPr>
          <p:nvPr>
            <p:ph type="title"/>
          </p:nvPr>
        </p:nvSpPr>
        <p:spPr>
          <a:xfrm>
            <a:off x="291875" y="406900"/>
            <a:ext cx="3978000" cy="1388700"/>
          </a:xfrm>
          <a:prstGeom prst="rect">
            <a:avLst/>
          </a:prstGeom>
          <a:noFill/>
        </p:spPr>
        <p:txBody>
          <a:bodyPr spcFirstLastPara="1" wrap="square" lIns="91425" tIns="91425" rIns="91425" bIns="91425" anchor="b" anchorCtr="0">
            <a:noAutofit/>
          </a:bodyPr>
          <a:lstStyle>
            <a:lvl1pPr lvl="0" algn="l">
              <a:lnSpc>
                <a:spcPct val="100000"/>
              </a:lnSpc>
              <a:spcBef>
                <a:spcPts val="0"/>
              </a:spcBef>
              <a:spcAft>
                <a:spcPts val="0"/>
              </a:spcAft>
              <a:buClr>
                <a:schemeClr val="dk1"/>
              </a:buClr>
              <a:buSzPts val="3000"/>
              <a:buNone/>
              <a:defRPr sz="3000" b="1">
                <a:solidFill>
                  <a:srgbClr val="212121"/>
                </a:solidFill>
              </a:defRPr>
            </a:lvl1pPr>
            <a:lvl2pPr lvl="1" algn="l">
              <a:lnSpc>
                <a:spcPct val="100000"/>
              </a:lnSpc>
              <a:spcBef>
                <a:spcPts val="0"/>
              </a:spcBef>
              <a:spcAft>
                <a:spcPts val="0"/>
              </a:spcAft>
              <a:buClr>
                <a:schemeClr val="dk1"/>
              </a:buClr>
              <a:buSzPts val="3000"/>
              <a:buNone/>
              <a:defRPr sz="3000" b="1">
                <a:solidFill>
                  <a:srgbClr val="212121"/>
                </a:solidFill>
              </a:defRPr>
            </a:lvl2pPr>
            <a:lvl3pPr lvl="2" algn="l">
              <a:lnSpc>
                <a:spcPct val="100000"/>
              </a:lnSpc>
              <a:spcBef>
                <a:spcPts val="0"/>
              </a:spcBef>
              <a:spcAft>
                <a:spcPts val="0"/>
              </a:spcAft>
              <a:buClr>
                <a:schemeClr val="dk1"/>
              </a:buClr>
              <a:buSzPts val="3000"/>
              <a:buNone/>
              <a:defRPr sz="3000" b="1">
                <a:solidFill>
                  <a:srgbClr val="212121"/>
                </a:solidFill>
              </a:defRPr>
            </a:lvl3pPr>
            <a:lvl4pPr lvl="3" algn="l">
              <a:lnSpc>
                <a:spcPct val="100000"/>
              </a:lnSpc>
              <a:spcBef>
                <a:spcPts val="0"/>
              </a:spcBef>
              <a:spcAft>
                <a:spcPts val="0"/>
              </a:spcAft>
              <a:buClr>
                <a:schemeClr val="dk1"/>
              </a:buClr>
              <a:buSzPts val="3000"/>
              <a:buNone/>
              <a:defRPr sz="3000" b="1">
                <a:solidFill>
                  <a:srgbClr val="212121"/>
                </a:solidFill>
              </a:defRPr>
            </a:lvl4pPr>
            <a:lvl5pPr lvl="4" algn="l">
              <a:lnSpc>
                <a:spcPct val="100000"/>
              </a:lnSpc>
              <a:spcBef>
                <a:spcPts val="0"/>
              </a:spcBef>
              <a:spcAft>
                <a:spcPts val="0"/>
              </a:spcAft>
              <a:buClr>
                <a:schemeClr val="dk1"/>
              </a:buClr>
              <a:buSzPts val="3000"/>
              <a:buNone/>
              <a:defRPr sz="3000" b="1">
                <a:solidFill>
                  <a:srgbClr val="212121"/>
                </a:solidFill>
              </a:defRPr>
            </a:lvl5pPr>
            <a:lvl6pPr lvl="5" algn="l">
              <a:lnSpc>
                <a:spcPct val="100000"/>
              </a:lnSpc>
              <a:spcBef>
                <a:spcPts val="0"/>
              </a:spcBef>
              <a:spcAft>
                <a:spcPts val="0"/>
              </a:spcAft>
              <a:buClr>
                <a:schemeClr val="dk1"/>
              </a:buClr>
              <a:buSzPts val="3000"/>
              <a:buNone/>
              <a:defRPr sz="3000" b="1">
                <a:solidFill>
                  <a:srgbClr val="212121"/>
                </a:solidFill>
              </a:defRPr>
            </a:lvl6pPr>
            <a:lvl7pPr lvl="6" algn="l">
              <a:lnSpc>
                <a:spcPct val="100000"/>
              </a:lnSpc>
              <a:spcBef>
                <a:spcPts val="0"/>
              </a:spcBef>
              <a:spcAft>
                <a:spcPts val="0"/>
              </a:spcAft>
              <a:buClr>
                <a:schemeClr val="dk1"/>
              </a:buClr>
              <a:buSzPts val="3000"/>
              <a:buNone/>
              <a:defRPr sz="3000" b="1">
                <a:solidFill>
                  <a:srgbClr val="212121"/>
                </a:solidFill>
              </a:defRPr>
            </a:lvl7pPr>
            <a:lvl8pPr lvl="7" algn="l">
              <a:lnSpc>
                <a:spcPct val="100000"/>
              </a:lnSpc>
              <a:spcBef>
                <a:spcPts val="0"/>
              </a:spcBef>
              <a:spcAft>
                <a:spcPts val="0"/>
              </a:spcAft>
              <a:buClr>
                <a:schemeClr val="dk1"/>
              </a:buClr>
              <a:buSzPts val="3000"/>
              <a:buNone/>
              <a:defRPr sz="3000" b="1">
                <a:solidFill>
                  <a:srgbClr val="212121"/>
                </a:solidFill>
              </a:defRPr>
            </a:lvl8pPr>
            <a:lvl9pPr lvl="8" algn="l">
              <a:lnSpc>
                <a:spcPct val="100000"/>
              </a:lnSpc>
              <a:spcBef>
                <a:spcPts val="0"/>
              </a:spcBef>
              <a:spcAft>
                <a:spcPts val="0"/>
              </a:spcAft>
              <a:buClr>
                <a:schemeClr val="dk1"/>
              </a:buClr>
              <a:buSzPts val="3000"/>
              <a:buNone/>
              <a:defRPr sz="3000" b="1">
                <a:solidFill>
                  <a:srgbClr val="212121"/>
                </a:solidFill>
              </a:defRPr>
            </a:lvl9pPr>
          </a:lstStyle>
          <a:p>
            <a:endParaRPr/>
          </a:p>
        </p:txBody>
      </p:sp>
      <p:sp>
        <p:nvSpPr>
          <p:cNvPr id="140" name="Google Shape;140;p19"/>
          <p:cNvSpPr txBox="1">
            <a:spLocks noGrp="1"/>
          </p:cNvSpPr>
          <p:nvPr>
            <p:ph type="body" idx="1"/>
          </p:nvPr>
        </p:nvSpPr>
        <p:spPr>
          <a:xfrm>
            <a:off x="291950" y="1854951"/>
            <a:ext cx="3978000" cy="2577000"/>
          </a:xfrm>
          <a:prstGeom prst="rect">
            <a:avLst/>
          </a:prstGeom>
          <a:noFill/>
        </p:spPr>
        <p:txBody>
          <a:bodyPr spcFirstLastPara="1" wrap="square" lIns="91425" tIns="91425" rIns="91425" bIns="91425" anchor="t" anchorCtr="0">
            <a:noAutofit/>
          </a:bodyPr>
          <a:lstStyle>
            <a:lvl1pPr marL="457200" lvl="0" indent="-330200" algn="l">
              <a:lnSpc>
                <a:spcPct val="115000"/>
              </a:lnSpc>
              <a:spcBef>
                <a:spcPts val="0"/>
              </a:spcBef>
              <a:spcAft>
                <a:spcPts val="0"/>
              </a:spcAft>
              <a:buClr>
                <a:schemeClr val="dk2"/>
              </a:buClr>
              <a:buSzPts val="1600"/>
              <a:buChar char="●"/>
              <a:defRPr sz="1600">
                <a:solidFill>
                  <a:schemeClr val="dk2"/>
                </a:solidFill>
              </a:defRPr>
            </a:lvl1pPr>
            <a:lvl2pPr marL="914400" lvl="1" indent="-317500" algn="l">
              <a:lnSpc>
                <a:spcPct val="115000"/>
              </a:lnSpc>
              <a:spcBef>
                <a:spcPts val="1600"/>
              </a:spcBef>
              <a:spcAft>
                <a:spcPts val="0"/>
              </a:spcAft>
              <a:buClr>
                <a:schemeClr val="dk2"/>
              </a:buClr>
              <a:buSzPts val="1400"/>
              <a:buChar char="○"/>
              <a:defRPr sz="1400">
                <a:solidFill>
                  <a:schemeClr val="dk2"/>
                </a:solidFill>
              </a:defRPr>
            </a:lvl2pPr>
            <a:lvl3pPr marL="1371600" lvl="2" indent="-317500" algn="l">
              <a:lnSpc>
                <a:spcPct val="115000"/>
              </a:lnSpc>
              <a:spcBef>
                <a:spcPts val="1600"/>
              </a:spcBef>
              <a:spcAft>
                <a:spcPts val="0"/>
              </a:spcAft>
              <a:buClr>
                <a:schemeClr val="dk2"/>
              </a:buClr>
              <a:buSzPts val="1400"/>
              <a:buChar char="■"/>
              <a:defRPr sz="1400">
                <a:solidFill>
                  <a:schemeClr val="dk2"/>
                </a:solidFill>
              </a:defRPr>
            </a:lvl3pPr>
            <a:lvl4pPr marL="1828800" lvl="3" indent="-317500" algn="l">
              <a:lnSpc>
                <a:spcPct val="115000"/>
              </a:lnSpc>
              <a:spcBef>
                <a:spcPts val="1600"/>
              </a:spcBef>
              <a:spcAft>
                <a:spcPts val="0"/>
              </a:spcAft>
              <a:buClr>
                <a:schemeClr val="dk2"/>
              </a:buClr>
              <a:buSzPts val="1400"/>
              <a:buChar char="●"/>
              <a:defRPr sz="1400">
                <a:solidFill>
                  <a:schemeClr val="dk2"/>
                </a:solidFill>
              </a:defRPr>
            </a:lvl4pPr>
            <a:lvl5pPr marL="2286000" lvl="4" indent="-317500" algn="l">
              <a:lnSpc>
                <a:spcPct val="115000"/>
              </a:lnSpc>
              <a:spcBef>
                <a:spcPts val="1600"/>
              </a:spcBef>
              <a:spcAft>
                <a:spcPts val="0"/>
              </a:spcAft>
              <a:buClr>
                <a:schemeClr val="dk2"/>
              </a:buClr>
              <a:buSzPts val="1400"/>
              <a:buChar char="○"/>
              <a:defRPr sz="1400">
                <a:solidFill>
                  <a:schemeClr val="dk2"/>
                </a:solidFill>
              </a:defRPr>
            </a:lvl5pPr>
            <a:lvl6pPr marL="2743200" lvl="5" indent="-317500" algn="l">
              <a:lnSpc>
                <a:spcPct val="115000"/>
              </a:lnSpc>
              <a:spcBef>
                <a:spcPts val="1600"/>
              </a:spcBef>
              <a:spcAft>
                <a:spcPts val="0"/>
              </a:spcAft>
              <a:buClr>
                <a:schemeClr val="dk2"/>
              </a:buClr>
              <a:buSzPts val="1400"/>
              <a:buChar char="■"/>
              <a:defRPr sz="1400">
                <a:solidFill>
                  <a:schemeClr val="dk2"/>
                </a:solidFill>
              </a:defRPr>
            </a:lvl6pPr>
            <a:lvl7pPr marL="3200400" lvl="6" indent="-317500" algn="l">
              <a:lnSpc>
                <a:spcPct val="115000"/>
              </a:lnSpc>
              <a:spcBef>
                <a:spcPts val="1600"/>
              </a:spcBef>
              <a:spcAft>
                <a:spcPts val="0"/>
              </a:spcAft>
              <a:buClr>
                <a:schemeClr val="dk2"/>
              </a:buClr>
              <a:buSzPts val="1400"/>
              <a:buChar char="●"/>
              <a:defRPr sz="1400">
                <a:solidFill>
                  <a:schemeClr val="dk2"/>
                </a:solidFill>
              </a:defRPr>
            </a:lvl7pPr>
            <a:lvl8pPr marL="3657600" lvl="7" indent="-317500" algn="l">
              <a:lnSpc>
                <a:spcPct val="115000"/>
              </a:lnSpc>
              <a:spcBef>
                <a:spcPts val="1600"/>
              </a:spcBef>
              <a:spcAft>
                <a:spcPts val="0"/>
              </a:spcAft>
              <a:buClr>
                <a:schemeClr val="dk2"/>
              </a:buClr>
              <a:buSzPts val="1400"/>
              <a:buChar char="○"/>
              <a:defRPr sz="1400">
                <a:solidFill>
                  <a:schemeClr val="dk2"/>
                </a:solidFill>
              </a:defRPr>
            </a:lvl8pPr>
            <a:lvl9pPr marL="4114800" lvl="8" indent="-317500" algn="l">
              <a:lnSpc>
                <a:spcPct val="115000"/>
              </a:lnSpc>
              <a:spcBef>
                <a:spcPts val="1600"/>
              </a:spcBef>
              <a:spcAft>
                <a:spcPts val="1600"/>
              </a:spcAft>
              <a:buClr>
                <a:schemeClr val="dk2"/>
              </a:buClr>
              <a:buSzPts val="1400"/>
              <a:buChar char="■"/>
              <a:defRPr sz="1400">
                <a:solidFill>
                  <a:schemeClr val="dk2"/>
                </a:solidFill>
              </a:defRPr>
            </a:lvl9pPr>
          </a:lstStyle>
          <a:p>
            <a:endParaRPr/>
          </a:p>
        </p:txBody>
      </p:sp>
      <p:sp>
        <p:nvSpPr>
          <p:cNvPr id="141" name="Google Shape;141;p19"/>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ustom layout 7">
  <p:cSld name="AUTOLAYOUT_11">
    <p:bg>
      <p:bgPr>
        <a:solidFill>
          <a:srgbClr val="FFFFFF"/>
        </a:solidFill>
        <a:effectLst/>
      </p:bgPr>
    </p:bg>
    <p:spTree>
      <p:nvGrpSpPr>
        <p:cNvPr id="1" name="Shape 142"/>
        <p:cNvGrpSpPr/>
        <p:nvPr/>
      </p:nvGrpSpPr>
      <p:grpSpPr>
        <a:xfrm>
          <a:off x="0" y="0"/>
          <a:ext cx="0" cy="0"/>
          <a:chOff x="0" y="0"/>
          <a:chExt cx="0" cy="0"/>
        </a:xfrm>
      </p:grpSpPr>
      <p:sp>
        <p:nvSpPr>
          <p:cNvPr id="143" name="Google Shape;143;p20"/>
          <p:cNvSpPr/>
          <p:nvPr/>
        </p:nvSpPr>
        <p:spPr>
          <a:xfrm>
            <a:off x="0" y="0"/>
            <a:ext cx="91440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0"/>
          <p:cNvSpPr txBox="1">
            <a:spLocks noGrp="1"/>
          </p:cNvSpPr>
          <p:nvPr>
            <p:ph type="title"/>
          </p:nvPr>
        </p:nvSpPr>
        <p:spPr>
          <a:xfrm>
            <a:off x="291875" y="406900"/>
            <a:ext cx="4813500" cy="1388700"/>
          </a:xfrm>
          <a:prstGeom prst="rect">
            <a:avLst/>
          </a:prstGeom>
          <a:noFill/>
        </p:spPr>
        <p:txBody>
          <a:bodyPr spcFirstLastPara="1" wrap="square" lIns="91425" tIns="91425" rIns="91425" bIns="91425" anchor="b" anchorCtr="0">
            <a:noAutofit/>
          </a:bodyPr>
          <a:lstStyle>
            <a:lvl1pPr lvl="0" algn="l">
              <a:lnSpc>
                <a:spcPct val="100000"/>
              </a:lnSpc>
              <a:spcBef>
                <a:spcPts val="0"/>
              </a:spcBef>
              <a:spcAft>
                <a:spcPts val="0"/>
              </a:spcAft>
              <a:buClr>
                <a:schemeClr val="dk1"/>
              </a:buClr>
              <a:buSzPts val="3000"/>
              <a:buNone/>
              <a:defRPr sz="3000">
                <a:solidFill>
                  <a:srgbClr val="EEEEEE"/>
                </a:solidFill>
              </a:defRPr>
            </a:lvl1pPr>
            <a:lvl2pPr lvl="1" algn="l">
              <a:lnSpc>
                <a:spcPct val="100000"/>
              </a:lnSpc>
              <a:spcBef>
                <a:spcPts val="0"/>
              </a:spcBef>
              <a:spcAft>
                <a:spcPts val="0"/>
              </a:spcAft>
              <a:buClr>
                <a:schemeClr val="dk1"/>
              </a:buClr>
              <a:buSzPts val="3000"/>
              <a:buNone/>
              <a:defRPr sz="3000">
                <a:solidFill>
                  <a:srgbClr val="EEEEEE"/>
                </a:solidFill>
              </a:defRPr>
            </a:lvl2pPr>
            <a:lvl3pPr lvl="2" algn="l">
              <a:lnSpc>
                <a:spcPct val="100000"/>
              </a:lnSpc>
              <a:spcBef>
                <a:spcPts val="0"/>
              </a:spcBef>
              <a:spcAft>
                <a:spcPts val="0"/>
              </a:spcAft>
              <a:buClr>
                <a:schemeClr val="dk1"/>
              </a:buClr>
              <a:buSzPts val="3000"/>
              <a:buNone/>
              <a:defRPr sz="3000">
                <a:solidFill>
                  <a:srgbClr val="EEEEEE"/>
                </a:solidFill>
              </a:defRPr>
            </a:lvl3pPr>
            <a:lvl4pPr lvl="3" algn="l">
              <a:lnSpc>
                <a:spcPct val="100000"/>
              </a:lnSpc>
              <a:spcBef>
                <a:spcPts val="0"/>
              </a:spcBef>
              <a:spcAft>
                <a:spcPts val="0"/>
              </a:spcAft>
              <a:buClr>
                <a:schemeClr val="dk1"/>
              </a:buClr>
              <a:buSzPts val="3000"/>
              <a:buNone/>
              <a:defRPr sz="3000">
                <a:solidFill>
                  <a:srgbClr val="EEEEEE"/>
                </a:solidFill>
              </a:defRPr>
            </a:lvl4pPr>
            <a:lvl5pPr lvl="4" algn="l">
              <a:lnSpc>
                <a:spcPct val="100000"/>
              </a:lnSpc>
              <a:spcBef>
                <a:spcPts val="0"/>
              </a:spcBef>
              <a:spcAft>
                <a:spcPts val="0"/>
              </a:spcAft>
              <a:buClr>
                <a:schemeClr val="dk1"/>
              </a:buClr>
              <a:buSzPts val="3000"/>
              <a:buNone/>
              <a:defRPr sz="3000">
                <a:solidFill>
                  <a:srgbClr val="EEEEEE"/>
                </a:solidFill>
              </a:defRPr>
            </a:lvl5pPr>
            <a:lvl6pPr lvl="5" algn="l">
              <a:lnSpc>
                <a:spcPct val="100000"/>
              </a:lnSpc>
              <a:spcBef>
                <a:spcPts val="0"/>
              </a:spcBef>
              <a:spcAft>
                <a:spcPts val="0"/>
              </a:spcAft>
              <a:buClr>
                <a:schemeClr val="dk1"/>
              </a:buClr>
              <a:buSzPts val="3000"/>
              <a:buNone/>
              <a:defRPr sz="3000">
                <a:solidFill>
                  <a:srgbClr val="EEEEEE"/>
                </a:solidFill>
              </a:defRPr>
            </a:lvl6pPr>
            <a:lvl7pPr lvl="6" algn="l">
              <a:lnSpc>
                <a:spcPct val="100000"/>
              </a:lnSpc>
              <a:spcBef>
                <a:spcPts val="0"/>
              </a:spcBef>
              <a:spcAft>
                <a:spcPts val="0"/>
              </a:spcAft>
              <a:buClr>
                <a:schemeClr val="dk1"/>
              </a:buClr>
              <a:buSzPts val="3000"/>
              <a:buNone/>
              <a:defRPr sz="3000">
                <a:solidFill>
                  <a:srgbClr val="EEEEEE"/>
                </a:solidFill>
              </a:defRPr>
            </a:lvl7pPr>
            <a:lvl8pPr lvl="7" algn="l">
              <a:lnSpc>
                <a:spcPct val="100000"/>
              </a:lnSpc>
              <a:spcBef>
                <a:spcPts val="0"/>
              </a:spcBef>
              <a:spcAft>
                <a:spcPts val="0"/>
              </a:spcAft>
              <a:buClr>
                <a:schemeClr val="dk1"/>
              </a:buClr>
              <a:buSzPts val="3000"/>
              <a:buNone/>
              <a:defRPr sz="3000">
                <a:solidFill>
                  <a:srgbClr val="EEEEEE"/>
                </a:solidFill>
              </a:defRPr>
            </a:lvl8pPr>
            <a:lvl9pPr lvl="8" algn="l">
              <a:lnSpc>
                <a:spcPct val="100000"/>
              </a:lnSpc>
              <a:spcBef>
                <a:spcPts val="0"/>
              </a:spcBef>
              <a:spcAft>
                <a:spcPts val="0"/>
              </a:spcAft>
              <a:buClr>
                <a:schemeClr val="dk1"/>
              </a:buClr>
              <a:buSzPts val="3000"/>
              <a:buNone/>
              <a:defRPr sz="3000">
                <a:solidFill>
                  <a:srgbClr val="EEEEEE"/>
                </a:solidFill>
              </a:defRPr>
            </a:lvl9pPr>
          </a:lstStyle>
          <a:p>
            <a:endParaRPr/>
          </a:p>
        </p:txBody>
      </p:sp>
      <p:sp>
        <p:nvSpPr>
          <p:cNvPr id="145" name="Google Shape;145;p20"/>
          <p:cNvSpPr txBox="1">
            <a:spLocks noGrp="1"/>
          </p:cNvSpPr>
          <p:nvPr>
            <p:ph type="body" idx="1"/>
          </p:nvPr>
        </p:nvSpPr>
        <p:spPr>
          <a:xfrm>
            <a:off x="291975" y="1854951"/>
            <a:ext cx="4813500" cy="2577000"/>
          </a:xfrm>
          <a:prstGeom prst="rect">
            <a:avLst/>
          </a:prstGeom>
          <a:noFill/>
        </p:spPr>
        <p:txBody>
          <a:bodyPr spcFirstLastPara="1" wrap="square" lIns="91425" tIns="91425" rIns="91425" bIns="91425" anchor="t" anchorCtr="0">
            <a:noAutofit/>
          </a:bodyPr>
          <a:lstStyle>
            <a:lvl1pPr marL="457200" lvl="0" indent="-330200" algn="l">
              <a:lnSpc>
                <a:spcPct val="115000"/>
              </a:lnSpc>
              <a:spcBef>
                <a:spcPts val="0"/>
              </a:spcBef>
              <a:spcAft>
                <a:spcPts val="0"/>
              </a:spcAft>
              <a:buClr>
                <a:schemeClr val="dk2"/>
              </a:buClr>
              <a:buSzPts val="1600"/>
              <a:buChar char="●"/>
              <a:defRPr sz="1600">
                <a:solidFill>
                  <a:schemeClr val="dk2"/>
                </a:solidFill>
              </a:defRPr>
            </a:lvl1pPr>
            <a:lvl2pPr marL="914400" lvl="1" indent="-317500" algn="l">
              <a:lnSpc>
                <a:spcPct val="115000"/>
              </a:lnSpc>
              <a:spcBef>
                <a:spcPts val="1600"/>
              </a:spcBef>
              <a:spcAft>
                <a:spcPts val="0"/>
              </a:spcAft>
              <a:buClr>
                <a:schemeClr val="dk2"/>
              </a:buClr>
              <a:buSzPts val="1400"/>
              <a:buChar char="○"/>
              <a:defRPr sz="1400">
                <a:solidFill>
                  <a:schemeClr val="dk2"/>
                </a:solidFill>
              </a:defRPr>
            </a:lvl2pPr>
            <a:lvl3pPr marL="1371600" lvl="2" indent="-317500" algn="l">
              <a:lnSpc>
                <a:spcPct val="115000"/>
              </a:lnSpc>
              <a:spcBef>
                <a:spcPts val="1600"/>
              </a:spcBef>
              <a:spcAft>
                <a:spcPts val="0"/>
              </a:spcAft>
              <a:buClr>
                <a:schemeClr val="dk2"/>
              </a:buClr>
              <a:buSzPts val="1400"/>
              <a:buChar char="■"/>
              <a:defRPr sz="1400">
                <a:solidFill>
                  <a:schemeClr val="dk2"/>
                </a:solidFill>
              </a:defRPr>
            </a:lvl3pPr>
            <a:lvl4pPr marL="1828800" lvl="3" indent="-317500" algn="l">
              <a:lnSpc>
                <a:spcPct val="115000"/>
              </a:lnSpc>
              <a:spcBef>
                <a:spcPts val="1600"/>
              </a:spcBef>
              <a:spcAft>
                <a:spcPts val="0"/>
              </a:spcAft>
              <a:buClr>
                <a:schemeClr val="dk2"/>
              </a:buClr>
              <a:buSzPts val="1400"/>
              <a:buChar char="●"/>
              <a:defRPr sz="1400">
                <a:solidFill>
                  <a:schemeClr val="dk2"/>
                </a:solidFill>
              </a:defRPr>
            </a:lvl4pPr>
            <a:lvl5pPr marL="2286000" lvl="4" indent="-317500" algn="l">
              <a:lnSpc>
                <a:spcPct val="115000"/>
              </a:lnSpc>
              <a:spcBef>
                <a:spcPts val="1600"/>
              </a:spcBef>
              <a:spcAft>
                <a:spcPts val="0"/>
              </a:spcAft>
              <a:buClr>
                <a:schemeClr val="dk2"/>
              </a:buClr>
              <a:buSzPts val="1400"/>
              <a:buChar char="○"/>
              <a:defRPr sz="1400">
                <a:solidFill>
                  <a:schemeClr val="dk2"/>
                </a:solidFill>
              </a:defRPr>
            </a:lvl5pPr>
            <a:lvl6pPr marL="2743200" lvl="5" indent="-317500" algn="l">
              <a:lnSpc>
                <a:spcPct val="115000"/>
              </a:lnSpc>
              <a:spcBef>
                <a:spcPts val="1600"/>
              </a:spcBef>
              <a:spcAft>
                <a:spcPts val="0"/>
              </a:spcAft>
              <a:buClr>
                <a:schemeClr val="dk2"/>
              </a:buClr>
              <a:buSzPts val="1400"/>
              <a:buChar char="■"/>
              <a:defRPr sz="1400">
                <a:solidFill>
                  <a:schemeClr val="dk2"/>
                </a:solidFill>
              </a:defRPr>
            </a:lvl6pPr>
            <a:lvl7pPr marL="3200400" lvl="6" indent="-317500" algn="l">
              <a:lnSpc>
                <a:spcPct val="115000"/>
              </a:lnSpc>
              <a:spcBef>
                <a:spcPts val="1600"/>
              </a:spcBef>
              <a:spcAft>
                <a:spcPts val="0"/>
              </a:spcAft>
              <a:buClr>
                <a:schemeClr val="dk2"/>
              </a:buClr>
              <a:buSzPts val="1400"/>
              <a:buChar char="●"/>
              <a:defRPr sz="1400">
                <a:solidFill>
                  <a:schemeClr val="dk2"/>
                </a:solidFill>
              </a:defRPr>
            </a:lvl7pPr>
            <a:lvl8pPr marL="3657600" lvl="7" indent="-317500" algn="l">
              <a:lnSpc>
                <a:spcPct val="115000"/>
              </a:lnSpc>
              <a:spcBef>
                <a:spcPts val="1600"/>
              </a:spcBef>
              <a:spcAft>
                <a:spcPts val="0"/>
              </a:spcAft>
              <a:buClr>
                <a:schemeClr val="dk2"/>
              </a:buClr>
              <a:buSzPts val="1400"/>
              <a:buChar char="○"/>
              <a:defRPr sz="1400">
                <a:solidFill>
                  <a:schemeClr val="dk2"/>
                </a:solidFill>
              </a:defRPr>
            </a:lvl8pPr>
            <a:lvl9pPr marL="4114800" lvl="8" indent="-317500" algn="l">
              <a:lnSpc>
                <a:spcPct val="115000"/>
              </a:lnSpc>
              <a:spcBef>
                <a:spcPts val="1600"/>
              </a:spcBef>
              <a:spcAft>
                <a:spcPts val="1600"/>
              </a:spcAft>
              <a:buClr>
                <a:schemeClr val="dk2"/>
              </a:buClr>
              <a:buSzPts val="1400"/>
              <a:buChar char="■"/>
              <a:defRPr sz="1400">
                <a:solidFill>
                  <a:schemeClr val="dk2"/>
                </a:solidFill>
              </a:defRPr>
            </a:lvl9pPr>
          </a:lstStyle>
          <a:p>
            <a:endParaRPr/>
          </a:p>
        </p:txBody>
      </p:sp>
      <p:sp>
        <p:nvSpPr>
          <p:cNvPr id="146" name="Google Shape;146;p20"/>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4"/>
        <p:cNvGrpSpPr/>
        <p:nvPr/>
      </p:nvGrpSpPr>
      <p:grpSpPr>
        <a:xfrm>
          <a:off x="0" y="0"/>
          <a:ext cx="0" cy="0"/>
          <a:chOff x="0" y="0"/>
          <a:chExt cx="0" cy="0"/>
        </a:xfrm>
      </p:grpSpPr>
      <p:cxnSp>
        <p:nvCxnSpPr>
          <p:cNvPr id="15" name="Google Shape;15;p3"/>
          <p:cNvCxnSpPr/>
          <p:nvPr/>
        </p:nvCxnSpPr>
        <p:spPr>
          <a:xfrm>
            <a:off x="0" y="2998150"/>
            <a:ext cx="9144000" cy="0"/>
          </a:xfrm>
          <a:prstGeom prst="straightConnector1">
            <a:avLst/>
          </a:prstGeom>
          <a:noFill/>
          <a:ln w="19050" cap="flat" cmpd="sng">
            <a:solidFill>
              <a:schemeClr val="lt2"/>
            </a:solidFill>
            <a:prstDash val="solid"/>
            <a:round/>
            <a:headEnd type="none" w="sm" len="sm"/>
            <a:tailEnd type="none" w="sm" len="sm"/>
          </a:ln>
        </p:spPr>
      </p:cxnSp>
      <p:sp>
        <p:nvSpPr>
          <p:cNvPr id="16" name="Google Shape;16;p3"/>
          <p:cNvSpPr txBox="1">
            <a:spLocks noGrp="1"/>
          </p:cNvSpPr>
          <p:nvPr>
            <p:ph type="title"/>
          </p:nvPr>
        </p:nvSpPr>
        <p:spPr>
          <a:xfrm>
            <a:off x="510450" y="2057400"/>
            <a:ext cx="8123100" cy="778800"/>
          </a:xfrm>
          <a:prstGeom prst="rect">
            <a:avLst/>
          </a:prstGeom>
        </p:spPr>
        <p:txBody>
          <a:bodyPr spcFirstLastPara="1" wrap="square" lIns="91425" tIns="91425" rIns="91425" bIns="91425" anchor="b" anchorCtr="0">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17" name="Google Shape;17;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ustom layout 8">
  <p:cSld name="AUTOLAYOUT_12">
    <p:bg>
      <p:bgPr>
        <a:solidFill>
          <a:srgbClr val="FFFFFF"/>
        </a:solidFill>
        <a:effectLst/>
      </p:bgPr>
    </p:bg>
    <p:spTree>
      <p:nvGrpSpPr>
        <p:cNvPr id="1" name="Shape 147"/>
        <p:cNvGrpSpPr/>
        <p:nvPr/>
      </p:nvGrpSpPr>
      <p:grpSpPr>
        <a:xfrm>
          <a:off x="0" y="0"/>
          <a:ext cx="0" cy="0"/>
          <a:chOff x="0" y="0"/>
          <a:chExt cx="0" cy="0"/>
        </a:xfrm>
      </p:grpSpPr>
      <p:sp>
        <p:nvSpPr>
          <p:cNvPr id="148" name="Google Shape;148;p21"/>
          <p:cNvSpPr/>
          <p:nvPr/>
        </p:nvSpPr>
        <p:spPr>
          <a:xfrm>
            <a:off x="0" y="0"/>
            <a:ext cx="91440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1"/>
          <p:cNvSpPr/>
          <p:nvPr/>
        </p:nvSpPr>
        <p:spPr>
          <a:xfrm>
            <a:off x="-25" y="0"/>
            <a:ext cx="9144000" cy="1741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1"/>
          <p:cNvSpPr/>
          <p:nvPr/>
        </p:nvSpPr>
        <p:spPr>
          <a:xfrm>
            <a:off x="6551675" y="0"/>
            <a:ext cx="2592300" cy="1741500"/>
          </a:xfrm>
          <a:prstGeom prst="rect">
            <a:avLst/>
          </a:prstGeom>
          <a:solidFill>
            <a:srgbClr val="FFFFFF">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1"/>
          <p:cNvSpPr/>
          <p:nvPr/>
        </p:nvSpPr>
        <p:spPr>
          <a:xfrm rot="10800000">
            <a:off x="3991228" y="0"/>
            <a:ext cx="1727100" cy="1741500"/>
          </a:xfrm>
          <a:prstGeom prst="flowChartDelay">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1"/>
          <p:cNvSpPr/>
          <p:nvPr/>
        </p:nvSpPr>
        <p:spPr>
          <a:xfrm rot="10800000">
            <a:off x="3991228" y="0"/>
            <a:ext cx="1727100" cy="1741500"/>
          </a:xfrm>
          <a:prstGeom prst="flowChartDelay">
            <a:avLst/>
          </a:prstGeom>
          <a:solidFill>
            <a:srgbClr val="FFFFFF">
              <a:alpha val="125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1"/>
          <p:cNvSpPr/>
          <p:nvPr/>
        </p:nvSpPr>
        <p:spPr>
          <a:xfrm rot="10800000">
            <a:off x="4431837" y="0"/>
            <a:ext cx="1727100" cy="1741500"/>
          </a:xfrm>
          <a:prstGeom prst="flowChartDelay">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1"/>
          <p:cNvSpPr/>
          <p:nvPr/>
        </p:nvSpPr>
        <p:spPr>
          <a:xfrm rot="10800000">
            <a:off x="4431837" y="0"/>
            <a:ext cx="1727100" cy="1741500"/>
          </a:xfrm>
          <a:prstGeom prst="flowChartDelay">
            <a:avLst/>
          </a:prstGeom>
          <a:solidFill>
            <a:srgbClr val="FFFFFF">
              <a:alpha val="18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1"/>
          <p:cNvSpPr/>
          <p:nvPr/>
        </p:nvSpPr>
        <p:spPr>
          <a:xfrm rot="10800000">
            <a:off x="4856511" y="0"/>
            <a:ext cx="1727100" cy="1741500"/>
          </a:xfrm>
          <a:prstGeom prst="flowChartDelay">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1"/>
          <p:cNvSpPr/>
          <p:nvPr/>
        </p:nvSpPr>
        <p:spPr>
          <a:xfrm rot="10800000">
            <a:off x="4856511" y="0"/>
            <a:ext cx="1727100" cy="1741500"/>
          </a:xfrm>
          <a:prstGeom prst="flowChartDelay">
            <a:avLst/>
          </a:prstGeom>
          <a:solidFill>
            <a:srgbClr val="FFFFFF">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1"/>
          <p:cNvSpPr txBox="1">
            <a:spLocks noGrp="1"/>
          </p:cNvSpPr>
          <p:nvPr>
            <p:ph type="title"/>
          </p:nvPr>
        </p:nvSpPr>
        <p:spPr>
          <a:xfrm>
            <a:off x="324475" y="148225"/>
            <a:ext cx="3559500" cy="1373700"/>
          </a:xfrm>
          <a:prstGeom prst="rect">
            <a:avLst/>
          </a:prstGeom>
          <a:noFill/>
        </p:spPr>
        <p:txBody>
          <a:bodyPr spcFirstLastPara="1" wrap="square" lIns="91425" tIns="91425" rIns="91425" bIns="91425" anchor="b" anchorCtr="0">
            <a:noAutofit/>
          </a:bodyPr>
          <a:lstStyle>
            <a:lvl1pPr lvl="0" algn="l">
              <a:lnSpc>
                <a:spcPct val="100000"/>
              </a:lnSpc>
              <a:spcBef>
                <a:spcPts val="0"/>
              </a:spcBef>
              <a:spcAft>
                <a:spcPts val="0"/>
              </a:spcAft>
              <a:buNone/>
              <a:defRPr sz="2800" b="1">
                <a:solidFill>
                  <a:schemeClr val="lt1"/>
                </a:solidFill>
              </a:defRPr>
            </a:lvl1pPr>
            <a:lvl2pPr lvl="1" algn="l">
              <a:lnSpc>
                <a:spcPct val="100000"/>
              </a:lnSpc>
              <a:spcBef>
                <a:spcPts val="0"/>
              </a:spcBef>
              <a:spcAft>
                <a:spcPts val="0"/>
              </a:spcAft>
              <a:buNone/>
              <a:defRPr sz="2800" b="1">
                <a:solidFill>
                  <a:schemeClr val="lt1"/>
                </a:solidFill>
              </a:defRPr>
            </a:lvl2pPr>
            <a:lvl3pPr lvl="2" algn="l">
              <a:lnSpc>
                <a:spcPct val="100000"/>
              </a:lnSpc>
              <a:spcBef>
                <a:spcPts val="0"/>
              </a:spcBef>
              <a:spcAft>
                <a:spcPts val="0"/>
              </a:spcAft>
              <a:buNone/>
              <a:defRPr sz="2800" b="1">
                <a:solidFill>
                  <a:schemeClr val="lt1"/>
                </a:solidFill>
              </a:defRPr>
            </a:lvl3pPr>
            <a:lvl4pPr lvl="3" algn="l">
              <a:lnSpc>
                <a:spcPct val="100000"/>
              </a:lnSpc>
              <a:spcBef>
                <a:spcPts val="0"/>
              </a:spcBef>
              <a:spcAft>
                <a:spcPts val="0"/>
              </a:spcAft>
              <a:buNone/>
              <a:defRPr sz="2800" b="1">
                <a:solidFill>
                  <a:schemeClr val="lt1"/>
                </a:solidFill>
              </a:defRPr>
            </a:lvl4pPr>
            <a:lvl5pPr lvl="4" algn="l">
              <a:lnSpc>
                <a:spcPct val="100000"/>
              </a:lnSpc>
              <a:spcBef>
                <a:spcPts val="0"/>
              </a:spcBef>
              <a:spcAft>
                <a:spcPts val="0"/>
              </a:spcAft>
              <a:buNone/>
              <a:defRPr sz="2800" b="1">
                <a:solidFill>
                  <a:schemeClr val="lt1"/>
                </a:solidFill>
              </a:defRPr>
            </a:lvl5pPr>
            <a:lvl6pPr lvl="5" algn="l">
              <a:lnSpc>
                <a:spcPct val="100000"/>
              </a:lnSpc>
              <a:spcBef>
                <a:spcPts val="0"/>
              </a:spcBef>
              <a:spcAft>
                <a:spcPts val="0"/>
              </a:spcAft>
              <a:buNone/>
              <a:defRPr sz="2800" b="1">
                <a:solidFill>
                  <a:schemeClr val="lt1"/>
                </a:solidFill>
              </a:defRPr>
            </a:lvl6pPr>
            <a:lvl7pPr lvl="6" algn="l">
              <a:lnSpc>
                <a:spcPct val="100000"/>
              </a:lnSpc>
              <a:spcBef>
                <a:spcPts val="0"/>
              </a:spcBef>
              <a:spcAft>
                <a:spcPts val="0"/>
              </a:spcAft>
              <a:buNone/>
              <a:defRPr sz="2800" b="1">
                <a:solidFill>
                  <a:schemeClr val="lt1"/>
                </a:solidFill>
              </a:defRPr>
            </a:lvl7pPr>
            <a:lvl8pPr lvl="7" algn="l">
              <a:lnSpc>
                <a:spcPct val="100000"/>
              </a:lnSpc>
              <a:spcBef>
                <a:spcPts val="0"/>
              </a:spcBef>
              <a:spcAft>
                <a:spcPts val="0"/>
              </a:spcAft>
              <a:buNone/>
              <a:defRPr sz="2800" b="1">
                <a:solidFill>
                  <a:schemeClr val="lt1"/>
                </a:solidFill>
              </a:defRPr>
            </a:lvl8pPr>
            <a:lvl9pPr lvl="8" algn="l">
              <a:lnSpc>
                <a:spcPct val="100000"/>
              </a:lnSpc>
              <a:spcBef>
                <a:spcPts val="0"/>
              </a:spcBef>
              <a:spcAft>
                <a:spcPts val="0"/>
              </a:spcAft>
              <a:buNone/>
              <a:defRPr sz="2800" b="1">
                <a:solidFill>
                  <a:schemeClr val="lt1"/>
                </a:solidFill>
              </a:defRPr>
            </a:lvl9pPr>
          </a:lstStyle>
          <a:p>
            <a:endParaRPr/>
          </a:p>
        </p:txBody>
      </p:sp>
      <p:sp>
        <p:nvSpPr>
          <p:cNvPr id="158" name="Google Shape;158;p21"/>
          <p:cNvSpPr txBox="1">
            <a:spLocks noGrp="1"/>
          </p:cNvSpPr>
          <p:nvPr>
            <p:ph type="body" idx="1"/>
          </p:nvPr>
        </p:nvSpPr>
        <p:spPr>
          <a:xfrm>
            <a:off x="324475" y="1920450"/>
            <a:ext cx="8494800" cy="2704200"/>
          </a:xfrm>
          <a:prstGeom prst="rect">
            <a:avLst/>
          </a:prstGeom>
          <a:noFill/>
        </p:spPr>
        <p:txBody>
          <a:bodyPr spcFirstLastPara="1" wrap="square" lIns="91425" tIns="91425" rIns="91425" bIns="91425" anchor="t" anchorCtr="0">
            <a:noAutofit/>
          </a:bodyPr>
          <a:lstStyle>
            <a:lvl1pPr marL="457200" lvl="0" indent="-342900" algn="l">
              <a:lnSpc>
                <a:spcPct val="115000"/>
              </a:lnSpc>
              <a:spcBef>
                <a:spcPts val="0"/>
              </a:spcBef>
              <a:spcAft>
                <a:spcPts val="0"/>
              </a:spcAft>
              <a:buClr>
                <a:schemeClr val="dk2"/>
              </a:buClr>
              <a:buSzPts val="1800"/>
              <a:buChar char="●"/>
              <a:defRPr sz="1800">
                <a:solidFill>
                  <a:schemeClr val="dk2"/>
                </a:solidFill>
              </a:defRPr>
            </a:lvl1pPr>
            <a:lvl2pPr marL="914400" lvl="1" indent="-317500" algn="l">
              <a:lnSpc>
                <a:spcPct val="115000"/>
              </a:lnSpc>
              <a:spcBef>
                <a:spcPts val="1600"/>
              </a:spcBef>
              <a:spcAft>
                <a:spcPts val="0"/>
              </a:spcAft>
              <a:buClr>
                <a:schemeClr val="dk2"/>
              </a:buClr>
              <a:buSzPts val="1400"/>
              <a:buChar char="○"/>
              <a:defRPr sz="1400">
                <a:solidFill>
                  <a:schemeClr val="dk2"/>
                </a:solidFill>
              </a:defRPr>
            </a:lvl2pPr>
            <a:lvl3pPr marL="1371600" lvl="2" indent="-317500" algn="l">
              <a:lnSpc>
                <a:spcPct val="115000"/>
              </a:lnSpc>
              <a:spcBef>
                <a:spcPts val="1600"/>
              </a:spcBef>
              <a:spcAft>
                <a:spcPts val="0"/>
              </a:spcAft>
              <a:buClr>
                <a:schemeClr val="dk2"/>
              </a:buClr>
              <a:buSzPts val="1400"/>
              <a:buChar char="■"/>
              <a:defRPr sz="1400">
                <a:solidFill>
                  <a:schemeClr val="dk2"/>
                </a:solidFill>
              </a:defRPr>
            </a:lvl3pPr>
            <a:lvl4pPr marL="1828800" lvl="3" indent="-317500" algn="l">
              <a:lnSpc>
                <a:spcPct val="115000"/>
              </a:lnSpc>
              <a:spcBef>
                <a:spcPts val="1600"/>
              </a:spcBef>
              <a:spcAft>
                <a:spcPts val="0"/>
              </a:spcAft>
              <a:buClr>
                <a:schemeClr val="dk2"/>
              </a:buClr>
              <a:buSzPts val="1400"/>
              <a:buChar char="●"/>
              <a:defRPr sz="1400">
                <a:solidFill>
                  <a:schemeClr val="dk2"/>
                </a:solidFill>
              </a:defRPr>
            </a:lvl4pPr>
            <a:lvl5pPr marL="2286000" lvl="4" indent="-317500" algn="l">
              <a:lnSpc>
                <a:spcPct val="115000"/>
              </a:lnSpc>
              <a:spcBef>
                <a:spcPts val="1600"/>
              </a:spcBef>
              <a:spcAft>
                <a:spcPts val="0"/>
              </a:spcAft>
              <a:buClr>
                <a:schemeClr val="dk2"/>
              </a:buClr>
              <a:buSzPts val="1400"/>
              <a:buChar char="○"/>
              <a:defRPr sz="1400">
                <a:solidFill>
                  <a:schemeClr val="dk2"/>
                </a:solidFill>
              </a:defRPr>
            </a:lvl5pPr>
            <a:lvl6pPr marL="2743200" lvl="5" indent="-317500" algn="l">
              <a:lnSpc>
                <a:spcPct val="115000"/>
              </a:lnSpc>
              <a:spcBef>
                <a:spcPts val="1600"/>
              </a:spcBef>
              <a:spcAft>
                <a:spcPts val="0"/>
              </a:spcAft>
              <a:buClr>
                <a:schemeClr val="dk2"/>
              </a:buClr>
              <a:buSzPts val="1400"/>
              <a:buChar char="■"/>
              <a:defRPr sz="1400">
                <a:solidFill>
                  <a:schemeClr val="dk2"/>
                </a:solidFill>
              </a:defRPr>
            </a:lvl6pPr>
            <a:lvl7pPr marL="3200400" lvl="6" indent="-317500" algn="l">
              <a:lnSpc>
                <a:spcPct val="115000"/>
              </a:lnSpc>
              <a:spcBef>
                <a:spcPts val="1600"/>
              </a:spcBef>
              <a:spcAft>
                <a:spcPts val="0"/>
              </a:spcAft>
              <a:buClr>
                <a:schemeClr val="dk2"/>
              </a:buClr>
              <a:buSzPts val="1400"/>
              <a:buChar char="●"/>
              <a:defRPr sz="1400">
                <a:solidFill>
                  <a:schemeClr val="dk2"/>
                </a:solidFill>
              </a:defRPr>
            </a:lvl7pPr>
            <a:lvl8pPr marL="3657600" lvl="7" indent="-317500" algn="l">
              <a:lnSpc>
                <a:spcPct val="115000"/>
              </a:lnSpc>
              <a:spcBef>
                <a:spcPts val="1600"/>
              </a:spcBef>
              <a:spcAft>
                <a:spcPts val="0"/>
              </a:spcAft>
              <a:buClr>
                <a:schemeClr val="dk2"/>
              </a:buClr>
              <a:buSzPts val="1400"/>
              <a:buChar char="○"/>
              <a:defRPr sz="1400">
                <a:solidFill>
                  <a:schemeClr val="dk2"/>
                </a:solidFill>
              </a:defRPr>
            </a:lvl8pPr>
            <a:lvl9pPr marL="4114800" lvl="8" indent="-317500" algn="l">
              <a:lnSpc>
                <a:spcPct val="115000"/>
              </a:lnSpc>
              <a:spcBef>
                <a:spcPts val="1600"/>
              </a:spcBef>
              <a:spcAft>
                <a:spcPts val="1600"/>
              </a:spcAft>
              <a:buClr>
                <a:schemeClr val="dk2"/>
              </a:buClr>
              <a:buSzPts val="1400"/>
              <a:buChar char="■"/>
              <a:defRPr sz="1400">
                <a:solidFill>
                  <a:schemeClr val="dk2"/>
                </a:solidFill>
              </a:defRPr>
            </a:lvl9pPr>
          </a:lstStyle>
          <a:p>
            <a:endParaRPr/>
          </a:p>
        </p:txBody>
      </p:sp>
      <p:sp>
        <p:nvSpPr>
          <p:cNvPr id="159" name="Google Shape;159;p21"/>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ustom layout 9">
  <p:cSld name="AUTOLAYOUT_13">
    <p:bg>
      <p:bgPr>
        <a:solidFill>
          <a:srgbClr val="FFFFFF"/>
        </a:solidFill>
        <a:effectLst/>
      </p:bgPr>
    </p:bg>
    <p:spTree>
      <p:nvGrpSpPr>
        <p:cNvPr id="1" name="Shape 160"/>
        <p:cNvGrpSpPr/>
        <p:nvPr/>
      </p:nvGrpSpPr>
      <p:grpSpPr>
        <a:xfrm>
          <a:off x="0" y="0"/>
          <a:ext cx="0" cy="0"/>
          <a:chOff x="0" y="0"/>
          <a:chExt cx="0" cy="0"/>
        </a:xfrm>
      </p:grpSpPr>
      <p:sp>
        <p:nvSpPr>
          <p:cNvPr id="161" name="Google Shape;161;p22"/>
          <p:cNvSpPr/>
          <p:nvPr/>
        </p:nvSpPr>
        <p:spPr>
          <a:xfrm>
            <a:off x="0" y="0"/>
            <a:ext cx="91440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2"/>
          <p:cNvSpPr/>
          <p:nvPr/>
        </p:nvSpPr>
        <p:spPr>
          <a:xfrm>
            <a:off x="0" y="0"/>
            <a:ext cx="45834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2"/>
          <p:cNvSpPr txBox="1">
            <a:spLocks noGrp="1"/>
          </p:cNvSpPr>
          <p:nvPr>
            <p:ph type="title"/>
          </p:nvPr>
        </p:nvSpPr>
        <p:spPr>
          <a:xfrm>
            <a:off x="363750" y="554850"/>
            <a:ext cx="3855900" cy="4033800"/>
          </a:xfrm>
          <a:prstGeom prst="rect">
            <a:avLst/>
          </a:prstGeom>
          <a:noFill/>
        </p:spPr>
        <p:txBody>
          <a:bodyPr spcFirstLastPara="1" wrap="square" lIns="91425" tIns="91425" rIns="91425" bIns="91425" anchor="ctr" anchorCtr="0">
            <a:noAutofit/>
          </a:bodyPr>
          <a:lstStyle>
            <a:lvl1pPr lvl="0" algn="ctr">
              <a:lnSpc>
                <a:spcPct val="100000"/>
              </a:lnSpc>
              <a:spcBef>
                <a:spcPts val="0"/>
              </a:spcBef>
              <a:spcAft>
                <a:spcPts val="0"/>
              </a:spcAft>
              <a:buClr>
                <a:schemeClr val="lt1"/>
              </a:buClr>
              <a:buSzPts val="3600"/>
              <a:buNone/>
              <a:defRPr sz="3600" b="1">
                <a:solidFill>
                  <a:schemeClr val="lt1"/>
                </a:solidFill>
              </a:defRPr>
            </a:lvl1pPr>
            <a:lvl2pPr lvl="1" algn="ctr">
              <a:lnSpc>
                <a:spcPct val="100000"/>
              </a:lnSpc>
              <a:spcBef>
                <a:spcPts val="0"/>
              </a:spcBef>
              <a:spcAft>
                <a:spcPts val="0"/>
              </a:spcAft>
              <a:buClr>
                <a:schemeClr val="lt1"/>
              </a:buClr>
              <a:buSzPts val="3600"/>
              <a:buNone/>
              <a:defRPr sz="3600" b="1">
                <a:solidFill>
                  <a:schemeClr val="lt1"/>
                </a:solidFill>
              </a:defRPr>
            </a:lvl2pPr>
            <a:lvl3pPr lvl="2" algn="ctr">
              <a:lnSpc>
                <a:spcPct val="100000"/>
              </a:lnSpc>
              <a:spcBef>
                <a:spcPts val="0"/>
              </a:spcBef>
              <a:spcAft>
                <a:spcPts val="0"/>
              </a:spcAft>
              <a:buClr>
                <a:schemeClr val="lt1"/>
              </a:buClr>
              <a:buSzPts val="3600"/>
              <a:buNone/>
              <a:defRPr sz="3600" b="1">
                <a:solidFill>
                  <a:schemeClr val="lt1"/>
                </a:solidFill>
              </a:defRPr>
            </a:lvl3pPr>
            <a:lvl4pPr lvl="3" algn="ctr">
              <a:lnSpc>
                <a:spcPct val="100000"/>
              </a:lnSpc>
              <a:spcBef>
                <a:spcPts val="0"/>
              </a:spcBef>
              <a:spcAft>
                <a:spcPts val="0"/>
              </a:spcAft>
              <a:buClr>
                <a:schemeClr val="lt1"/>
              </a:buClr>
              <a:buSzPts val="3600"/>
              <a:buNone/>
              <a:defRPr sz="3600" b="1">
                <a:solidFill>
                  <a:schemeClr val="lt1"/>
                </a:solidFill>
              </a:defRPr>
            </a:lvl4pPr>
            <a:lvl5pPr lvl="4" algn="ctr">
              <a:lnSpc>
                <a:spcPct val="100000"/>
              </a:lnSpc>
              <a:spcBef>
                <a:spcPts val="0"/>
              </a:spcBef>
              <a:spcAft>
                <a:spcPts val="0"/>
              </a:spcAft>
              <a:buClr>
                <a:schemeClr val="lt1"/>
              </a:buClr>
              <a:buSzPts val="3600"/>
              <a:buNone/>
              <a:defRPr sz="3600" b="1">
                <a:solidFill>
                  <a:schemeClr val="lt1"/>
                </a:solidFill>
              </a:defRPr>
            </a:lvl5pPr>
            <a:lvl6pPr lvl="5" algn="ctr">
              <a:lnSpc>
                <a:spcPct val="100000"/>
              </a:lnSpc>
              <a:spcBef>
                <a:spcPts val="0"/>
              </a:spcBef>
              <a:spcAft>
                <a:spcPts val="0"/>
              </a:spcAft>
              <a:buClr>
                <a:schemeClr val="lt1"/>
              </a:buClr>
              <a:buSzPts val="3600"/>
              <a:buNone/>
              <a:defRPr sz="3600" b="1">
                <a:solidFill>
                  <a:schemeClr val="lt1"/>
                </a:solidFill>
              </a:defRPr>
            </a:lvl6pPr>
            <a:lvl7pPr lvl="6" algn="ctr">
              <a:lnSpc>
                <a:spcPct val="100000"/>
              </a:lnSpc>
              <a:spcBef>
                <a:spcPts val="0"/>
              </a:spcBef>
              <a:spcAft>
                <a:spcPts val="0"/>
              </a:spcAft>
              <a:buClr>
                <a:schemeClr val="lt1"/>
              </a:buClr>
              <a:buSzPts val="3600"/>
              <a:buNone/>
              <a:defRPr sz="3600" b="1">
                <a:solidFill>
                  <a:schemeClr val="lt1"/>
                </a:solidFill>
              </a:defRPr>
            </a:lvl7pPr>
            <a:lvl8pPr lvl="7" algn="ctr">
              <a:lnSpc>
                <a:spcPct val="100000"/>
              </a:lnSpc>
              <a:spcBef>
                <a:spcPts val="0"/>
              </a:spcBef>
              <a:spcAft>
                <a:spcPts val="0"/>
              </a:spcAft>
              <a:buClr>
                <a:schemeClr val="lt1"/>
              </a:buClr>
              <a:buSzPts val="3600"/>
              <a:buNone/>
              <a:defRPr sz="3600" b="1">
                <a:solidFill>
                  <a:schemeClr val="lt1"/>
                </a:solidFill>
              </a:defRPr>
            </a:lvl8pPr>
            <a:lvl9pPr lvl="8" algn="ctr">
              <a:lnSpc>
                <a:spcPct val="100000"/>
              </a:lnSpc>
              <a:spcBef>
                <a:spcPts val="0"/>
              </a:spcBef>
              <a:spcAft>
                <a:spcPts val="0"/>
              </a:spcAft>
              <a:buClr>
                <a:schemeClr val="lt1"/>
              </a:buClr>
              <a:buSzPts val="3600"/>
              <a:buNone/>
              <a:defRPr sz="3600" b="1">
                <a:solidFill>
                  <a:schemeClr val="lt1"/>
                </a:solidFill>
              </a:defRPr>
            </a:lvl9pPr>
          </a:lstStyle>
          <a:p>
            <a:endParaRPr/>
          </a:p>
        </p:txBody>
      </p:sp>
      <p:sp>
        <p:nvSpPr>
          <p:cNvPr id="164" name="Google Shape;164;p22"/>
          <p:cNvSpPr txBox="1">
            <a:spLocks noGrp="1"/>
          </p:cNvSpPr>
          <p:nvPr>
            <p:ph type="body" idx="1"/>
          </p:nvPr>
        </p:nvSpPr>
        <p:spPr>
          <a:xfrm>
            <a:off x="4947374" y="554850"/>
            <a:ext cx="3855900" cy="4033800"/>
          </a:xfrm>
          <a:prstGeom prst="rect">
            <a:avLst/>
          </a:prstGeom>
          <a:noFill/>
        </p:spPr>
        <p:txBody>
          <a:bodyPr spcFirstLastPara="1" wrap="square" lIns="91425" tIns="91425" rIns="91425" bIns="91425" anchor="ctr" anchorCtr="0">
            <a:noAutofit/>
          </a:bodyPr>
          <a:lstStyle>
            <a:lvl1pPr marL="457200" lvl="0" indent="-330200" algn="l">
              <a:lnSpc>
                <a:spcPct val="115000"/>
              </a:lnSpc>
              <a:spcBef>
                <a:spcPts val="0"/>
              </a:spcBef>
              <a:spcAft>
                <a:spcPts val="0"/>
              </a:spcAft>
              <a:buClr>
                <a:schemeClr val="dk2"/>
              </a:buClr>
              <a:buSzPts val="1600"/>
              <a:buChar char="●"/>
              <a:defRPr sz="1600">
                <a:solidFill>
                  <a:schemeClr val="dk2"/>
                </a:solidFill>
              </a:defRPr>
            </a:lvl1pPr>
            <a:lvl2pPr marL="914400" lvl="1" indent="-317500" algn="l">
              <a:lnSpc>
                <a:spcPct val="115000"/>
              </a:lnSpc>
              <a:spcBef>
                <a:spcPts val="1600"/>
              </a:spcBef>
              <a:spcAft>
                <a:spcPts val="0"/>
              </a:spcAft>
              <a:buClr>
                <a:schemeClr val="dk2"/>
              </a:buClr>
              <a:buSzPts val="1400"/>
              <a:buChar char="○"/>
              <a:defRPr sz="1400">
                <a:solidFill>
                  <a:schemeClr val="dk2"/>
                </a:solidFill>
              </a:defRPr>
            </a:lvl2pPr>
            <a:lvl3pPr marL="1371600" lvl="2" indent="-317500" algn="l">
              <a:lnSpc>
                <a:spcPct val="115000"/>
              </a:lnSpc>
              <a:spcBef>
                <a:spcPts val="1600"/>
              </a:spcBef>
              <a:spcAft>
                <a:spcPts val="0"/>
              </a:spcAft>
              <a:buClr>
                <a:schemeClr val="dk2"/>
              </a:buClr>
              <a:buSzPts val="1400"/>
              <a:buChar char="■"/>
              <a:defRPr sz="1400">
                <a:solidFill>
                  <a:schemeClr val="dk2"/>
                </a:solidFill>
              </a:defRPr>
            </a:lvl3pPr>
            <a:lvl4pPr marL="1828800" lvl="3" indent="-317500" algn="l">
              <a:lnSpc>
                <a:spcPct val="115000"/>
              </a:lnSpc>
              <a:spcBef>
                <a:spcPts val="1600"/>
              </a:spcBef>
              <a:spcAft>
                <a:spcPts val="0"/>
              </a:spcAft>
              <a:buClr>
                <a:schemeClr val="dk2"/>
              </a:buClr>
              <a:buSzPts val="1400"/>
              <a:buChar char="●"/>
              <a:defRPr sz="1400">
                <a:solidFill>
                  <a:schemeClr val="dk2"/>
                </a:solidFill>
              </a:defRPr>
            </a:lvl4pPr>
            <a:lvl5pPr marL="2286000" lvl="4" indent="-317500" algn="l">
              <a:lnSpc>
                <a:spcPct val="115000"/>
              </a:lnSpc>
              <a:spcBef>
                <a:spcPts val="1600"/>
              </a:spcBef>
              <a:spcAft>
                <a:spcPts val="0"/>
              </a:spcAft>
              <a:buClr>
                <a:schemeClr val="dk2"/>
              </a:buClr>
              <a:buSzPts val="1400"/>
              <a:buChar char="○"/>
              <a:defRPr sz="1400">
                <a:solidFill>
                  <a:schemeClr val="dk2"/>
                </a:solidFill>
              </a:defRPr>
            </a:lvl5pPr>
            <a:lvl6pPr marL="2743200" lvl="5" indent="-317500" algn="l">
              <a:lnSpc>
                <a:spcPct val="115000"/>
              </a:lnSpc>
              <a:spcBef>
                <a:spcPts val="1600"/>
              </a:spcBef>
              <a:spcAft>
                <a:spcPts val="0"/>
              </a:spcAft>
              <a:buClr>
                <a:schemeClr val="dk2"/>
              </a:buClr>
              <a:buSzPts val="1400"/>
              <a:buChar char="■"/>
              <a:defRPr sz="1400">
                <a:solidFill>
                  <a:schemeClr val="dk2"/>
                </a:solidFill>
              </a:defRPr>
            </a:lvl6pPr>
            <a:lvl7pPr marL="3200400" lvl="6" indent="-317500" algn="l">
              <a:lnSpc>
                <a:spcPct val="115000"/>
              </a:lnSpc>
              <a:spcBef>
                <a:spcPts val="1600"/>
              </a:spcBef>
              <a:spcAft>
                <a:spcPts val="0"/>
              </a:spcAft>
              <a:buClr>
                <a:schemeClr val="dk2"/>
              </a:buClr>
              <a:buSzPts val="1400"/>
              <a:buChar char="●"/>
              <a:defRPr sz="1400">
                <a:solidFill>
                  <a:schemeClr val="dk2"/>
                </a:solidFill>
              </a:defRPr>
            </a:lvl7pPr>
            <a:lvl8pPr marL="3657600" lvl="7" indent="-317500" algn="l">
              <a:lnSpc>
                <a:spcPct val="115000"/>
              </a:lnSpc>
              <a:spcBef>
                <a:spcPts val="1600"/>
              </a:spcBef>
              <a:spcAft>
                <a:spcPts val="0"/>
              </a:spcAft>
              <a:buClr>
                <a:schemeClr val="dk2"/>
              </a:buClr>
              <a:buSzPts val="1400"/>
              <a:buChar char="○"/>
              <a:defRPr sz="1400">
                <a:solidFill>
                  <a:schemeClr val="dk2"/>
                </a:solidFill>
              </a:defRPr>
            </a:lvl8pPr>
            <a:lvl9pPr marL="4114800" lvl="8" indent="-317500" algn="l">
              <a:lnSpc>
                <a:spcPct val="115000"/>
              </a:lnSpc>
              <a:spcBef>
                <a:spcPts val="1600"/>
              </a:spcBef>
              <a:spcAft>
                <a:spcPts val="1600"/>
              </a:spcAft>
              <a:buClr>
                <a:schemeClr val="dk2"/>
              </a:buClr>
              <a:buSzPts val="1400"/>
              <a:buChar char="■"/>
              <a:defRPr sz="1400">
                <a:solidFill>
                  <a:schemeClr val="dk2"/>
                </a:solidFill>
              </a:defRPr>
            </a:lvl9pPr>
          </a:lstStyle>
          <a:p>
            <a:endParaRPr/>
          </a:p>
        </p:txBody>
      </p:sp>
      <p:sp>
        <p:nvSpPr>
          <p:cNvPr id="165" name="Google Shape;165;p22"/>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
        <p:cNvGrpSpPr/>
        <p:nvPr/>
      </p:nvGrpSpPr>
      <p:grpSpPr>
        <a:xfrm>
          <a:off x="0" y="0"/>
          <a:ext cx="0" cy="0"/>
          <a:chOff x="0" y="0"/>
          <a:chExt cx="0" cy="0"/>
        </a:xfrm>
      </p:grpSpPr>
      <p:sp>
        <p:nvSpPr>
          <p:cNvPr id="19" name="Google Shape;19;p4"/>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1" name="Google Shape;21;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2" name="Google Shape;22;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3"/>
        <p:cNvGrpSpPr/>
        <p:nvPr/>
      </p:nvGrpSpPr>
      <p:grpSpPr>
        <a:xfrm>
          <a:off x="0" y="0"/>
          <a:ext cx="0" cy="0"/>
          <a:chOff x="0" y="0"/>
          <a:chExt cx="0" cy="0"/>
        </a:xfrm>
      </p:grpSpPr>
      <p:sp>
        <p:nvSpPr>
          <p:cNvPr id="24" name="Google Shape;24;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5" name="Google Shape;25;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6" name="Google Shape;26;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7" name="Google Shape;27;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8"/>
        <p:cNvGrpSpPr/>
        <p:nvPr/>
      </p:nvGrpSpPr>
      <p:grpSpPr>
        <a:xfrm>
          <a:off x="0" y="0"/>
          <a:ext cx="0" cy="0"/>
          <a:chOff x="0" y="0"/>
          <a:chExt cx="0" cy="0"/>
        </a:xfrm>
      </p:grpSpPr>
      <p:sp>
        <p:nvSpPr>
          <p:cNvPr id="29" name="Google Shape;29;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0" name="Google Shape;30;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1"/>
        <p:cNvGrpSpPr/>
        <p:nvPr/>
      </p:nvGrpSpPr>
      <p:grpSpPr>
        <a:xfrm>
          <a:off x="0" y="0"/>
          <a:ext cx="0" cy="0"/>
          <a:chOff x="0" y="0"/>
          <a:chExt cx="0" cy="0"/>
        </a:xfrm>
      </p:grpSpPr>
      <p:sp>
        <p:nvSpPr>
          <p:cNvPr id="32" name="Google Shape;32;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3" name="Google Shape;33;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4" name="Google Shape;34;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lt2"/>
        </a:solidFill>
        <a:effectLst/>
      </p:bgPr>
    </p:bg>
    <p:spTree>
      <p:nvGrpSpPr>
        <p:cNvPr id="1" name="Shape 35"/>
        <p:cNvGrpSpPr/>
        <p:nvPr/>
      </p:nvGrpSpPr>
      <p:grpSpPr>
        <a:xfrm>
          <a:off x="0" y="0"/>
          <a:ext cx="0" cy="0"/>
          <a:chOff x="0" y="0"/>
          <a:chExt cx="0" cy="0"/>
        </a:xfrm>
      </p:grpSpPr>
      <p:sp>
        <p:nvSpPr>
          <p:cNvPr id="36" name="Google Shape;36;p8"/>
          <p:cNvSpPr txBox="1">
            <a:spLocks noGrp="1"/>
          </p:cNvSpPr>
          <p:nvPr>
            <p:ph type="title"/>
          </p:nvPr>
        </p:nvSpPr>
        <p:spPr>
          <a:xfrm>
            <a:off x="490250" y="526350"/>
            <a:ext cx="57975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7" name="Google Shape;37;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8"/>
        <p:cNvGrpSpPr/>
        <p:nvPr/>
      </p:nvGrpSpPr>
      <p:grpSpPr>
        <a:xfrm>
          <a:off x="0" y="0"/>
          <a:ext cx="0" cy="0"/>
          <a:chOff x="0" y="0"/>
          <a:chExt cx="0" cy="0"/>
        </a:xfrm>
      </p:grpSpPr>
      <p:sp>
        <p:nvSpPr>
          <p:cNvPr id="39" name="Google Shape;39;p9"/>
          <p:cNvSpPr/>
          <p:nvPr/>
        </p:nvSpPr>
        <p:spPr>
          <a:xfrm>
            <a:off x="4572000" y="7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0" name="Google Shape;40;p9"/>
          <p:cNvCxnSpPr/>
          <p:nvPr/>
        </p:nvCxnSpPr>
        <p:spPr>
          <a:xfrm>
            <a:off x="5029675" y="4495500"/>
            <a:ext cx="468300" cy="0"/>
          </a:xfrm>
          <a:prstGeom prst="straightConnector1">
            <a:avLst/>
          </a:prstGeom>
          <a:noFill/>
          <a:ln w="19050" cap="flat" cmpd="sng">
            <a:solidFill>
              <a:schemeClr val="lt2"/>
            </a:solidFill>
            <a:prstDash val="solid"/>
            <a:round/>
            <a:headEnd type="none" w="sm" len="sm"/>
            <a:tailEnd type="none" w="sm" len="sm"/>
          </a:ln>
        </p:spPr>
      </p:cxnSp>
      <p:sp>
        <p:nvSpPr>
          <p:cNvPr id="41" name="Google Shape;41;p9"/>
          <p:cNvSpPr txBox="1">
            <a:spLocks noGrp="1"/>
          </p:cNvSpPr>
          <p:nvPr>
            <p:ph type="title"/>
          </p:nvPr>
        </p:nvSpPr>
        <p:spPr>
          <a:xfrm>
            <a:off x="265500" y="1205825"/>
            <a:ext cx="4045200" cy="15096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2" name="Google Shape;42;p9"/>
          <p:cNvSpPr txBox="1">
            <a:spLocks noGrp="1"/>
          </p:cNvSpPr>
          <p:nvPr>
            <p:ph type="subTitle" idx="1"/>
          </p:nvPr>
        </p:nvSpPr>
        <p:spPr>
          <a:xfrm>
            <a:off x="265500" y="2769001"/>
            <a:ext cx="4045200" cy="13455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3" name="Google Shape;43;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44" name="Google Shape;44;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5"/>
        <p:cNvGrpSpPr/>
        <p:nvPr/>
      </p:nvGrpSpPr>
      <p:grpSpPr>
        <a:xfrm>
          <a:off x="0" y="0"/>
          <a:ext cx="0" cy="0"/>
          <a:chOff x="0" y="0"/>
          <a:chExt cx="0" cy="0"/>
        </a:xfrm>
      </p:grpSpPr>
      <p:sp>
        <p:nvSpPr>
          <p:cNvPr id="46" name="Google Shape;46;p10"/>
          <p:cNvSpPr txBox="1">
            <a:spLocks noGrp="1"/>
          </p:cNvSpPr>
          <p:nvPr>
            <p:ph type="body" idx="1"/>
          </p:nvPr>
        </p:nvSpPr>
        <p:spPr>
          <a:xfrm>
            <a:off x="311700" y="4236825"/>
            <a:ext cx="5998800" cy="5988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2100"/>
              <a:buNone/>
              <a:defRPr sz="2100"/>
            </a:lvl1pPr>
          </a:lstStyle>
          <a:p>
            <a:endParaRPr/>
          </a:p>
        </p:txBody>
      </p:sp>
      <p:sp>
        <p:nvSpPr>
          <p:cNvPr id="47" name="Google Shape;47;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pearmin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1pPr>
            <a:lvl2pPr lvl="1">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2pPr>
            <a:lvl3pPr lvl="2">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3pPr>
            <a:lvl4pPr lvl="3">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4pPr>
            <a:lvl5pPr lvl="4">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5pPr>
            <a:lvl6pPr lvl="5">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6pPr>
            <a:lvl7pPr lvl="6">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7pPr>
            <a:lvl8pPr lvl="7">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8pPr>
            <a:lvl9pPr lvl="8">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accent3"/>
              </a:buClr>
              <a:buSzPts val="1800"/>
              <a:buFont typeface="Proxima Nova"/>
              <a:buChar char="●"/>
              <a:defRPr sz="1800">
                <a:solidFill>
                  <a:schemeClr val="accent3"/>
                </a:solidFill>
                <a:latin typeface="Proxima Nova"/>
                <a:ea typeface="Proxima Nova"/>
                <a:cs typeface="Proxima Nova"/>
                <a:sym typeface="Proxima Nova"/>
              </a:defRPr>
            </a:lvl1pPr>
            <a:lvl2pPr marL="914400" lvl="1" indent="-3175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2pPr>
            <a:lvl3pPr marL="1371600" lvl="2" indent="-3175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3pPr>
            <a:lvl4pPr marL="1828800" lvl="3" indent="-3175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4pPr>
            <a:lvl5pPr marL="2286000" lvl="4" indent="-3175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5pPr>
            <a:lvl6pPr marL="2743200" lvl="5" indent="-3175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6pPr>
            <a:lvl7pPr marL="3200400" lvl="6" indent="-3175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7pPr>
            <a:lvl8pPr marL="3657600" lvl="7" indent="-3175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8pPr>
            <a:lvl9pPr marL="4114800" lvl="8" indent="-317500">
              <a:lnSpc>
                <a:spcPct val="115000"/>
              </a:lnSpc>
              <a:spcBef>
                <a:spcPts val="1600"/>
              </a:spcBef>
              <a:spcAft>
                <a:spcPts val="1600"/>
              </a:spcAft>
              <a:buClr>
                <a:schemeClr val="accent3"/>
              </a:buClr>
              <a:buSzPts val="1400"/>
              <a:buFont typeface="Proxima Nova"/>
              <a:buChar char="■"/>
              <a:defRPr>
                <a:solidFill>
                  <a:schemeClr val="accent3"/>
                </a:solidFill>
                <a:latin typeface="Proxima Nova"/>
                <a:ea typeface="Proxima Nova"/>
                <a:cs typeface="Proxima Nova"/>
                <a:sym typeface="Proxima Nova"/>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1"/>
                </a:solidFill>
                <a:latin typeface="Proxima Nova"/>
                <a:ea typeface="Proxima Nova"/>
                <a:cs typeface="Proxima Nova"/>
                <a:sym typeface="Proxima Nova"/>
              </a:defRPr>
            </a:lvl1pPr>
            <a:lvl2pPr lvl="1" algn="r">
              <a:buNone/>
              <a:defRPr sz="1000">
                <a:solidFill>
                  <a:schemeClr val="dk1"/>
                </a:solidFill>
                <a:latin typeface="Proxima Nova"/>
                <a:ea typeface="Proxima Nova"/>
                <a:cs typeface="Proxima Nova"/>
                <a:sym typeface="Proxima Nova"/>
              </a:defRPr>
            </a:lvl2pPr>
            <a:lvl3pPr lvl="2" algn="r">
              <a:buNone/>
              <a:defRPr sz="1000">
                <a:solidFill>
                  <a:schemeClr val="dk1"/>
                </a:solidFill>
                <a:latin typeface="Proxima Nova"/>
                <a:ea typeface="Proxima Nova"/>
                <a:cs typeface="Proxima Nova"/>
                <a:sym typeface="Proxima Nova"/>
              </a:defRPr>
            </a:lvl3pPr>
            <a:lvl4pPr lvl="3" algn="r">
              <a:buNone/>
              <a:defRPr sz="1000">
                <a:solidFill>
                  <a:schemeClr val="dk1"/>
                </a:solidFill>
                <a:latin typeface="Proxima Nova"/>
                <a:ea typeface="Proxima Nova"/>
                <a:cs typeface="Proxima Nova"/>
                <a:sym typeface="Proxima Nova"/>
              </a:defRPr>
            </a:lvl4pPr>
            <a:lvl5pPr lvl="4" algn="r">
              <a:buNone/>
              <a:defRPr sz="1000">
                <a:solidFill>
                  <a:schemeClr val="dk1"/>
                </a:solidFill>
                <a:latin typeface="Proxima Nova"/>
                <a:ea typeface="Proxima Nova"/>
                <a:cs typeface="Proxima Nova"/>
                <a:sym typeface="Proxima Nova"/>
              </a:defRPr>
            </a:lvl5pPr>
            <a:lvl6pPr lvl="5" algn="r">
              <a:buNone/>
              <a:defRPr sz="1000">
                <a:solidFill>
                  <a:schemeClr val="dk1"/>
                </a:solidFill>
                <a:latin typeface="Proxima Nova"/>
                <a:ea typeface="Proxima Nova"/>
                <a:cs typeface="Proxima Nova"/>
                <a:sym typeface="Proxima Nova"/>
              </a:defRPr>
            </a:lvl6pPr>
            <a:lvl7pPr lvl="6" algn="r">
              <a:buNone/>
              <a:defRPr sz="1000">
                <a:solidFill>
                  <a:schemeClr val="dk1"/>
                </a:solidFill>
                <a:latin typeface="Proxima Nova"/>
                <a:ea typeface="Proxima Nova"/>
                <a:cs typeface="Proxima Nova"/>
                <a:sym typeface="Proxima Nova"/>
              </a:defRPr>
            </a:lvl7pPr>
            <a:lvl8pPr lvl="7" algn="r">
              <a:buNone/>
              <a:defRPr sz="1000">
                <a:solidFill>
                  <a:schemeClr val="dk1"/>
                </a:solidFill>
                <a:latin typeface="Proxima Nova"/>
                <a:ea typeface="Proxima Nova"/>
                <a:cs typeface="Proxima Nova"/>
                <a:sym typeface="Proxima Nova"/>
              </a:defRPr>
            </a:lvl8pPr>
            <a:lvl9pPr lvl="8" algn="r">
              <a:buNone/>
              <a:defRPr sz="1000">
                <a:solidFill>
                  <a:schemeClr val="dk1"/>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hyperlink" Target="mailto:Jonesdan@orange.k12.nj.us" TargetMode="External"/><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hyperlink" Target="https://youtu.be/3yG3CgZcvcc"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18" Type="http://schemas.openxmlformats.org/officeDocument/2006/relationships/image" Target="../media/image19.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8.jpg"/><Relationship Id="rId2" Type="http://schemas.openxmlformats.org/officeDocument/2006/relationships/notesSlide" Target="../notesSlides/notesSlide6.xml"/><Relationship Id="rId16" Type="http://schemas.openxmlformats.org/officeDocument/2006/relationships/image" Target="../media/image17.png"/><Relationship Id="rId1" Type="http://schemas.openxmlformats.org/officeDocument/2006/relationships/slideLayout" Target="../slideLayouts/slideLayout11.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23"/>
          <p:cNvSpPr txBox="1">
            <a:spLocks noGrp="1"/>
          </p:cNvSpPr>
          <p:nvPr>
            <p:ph type="ctrTitle"/>
          </p:nvPr>
        </p:nvSpPr>
        <p:spPr>
          <a:xfrm>
            <a:off x="510450" y="1257300"/>
            <a:ext cx="8123100" cy="1588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Back to School 2020-2021</a:t>
            </a:r>
            <a:endParaRPr/>
          </a:p>
        </p:txBody>
      </p:sp>
      <p:sp>
        <p:nvSpPr>
          <p:cNvPr id="171" name="Google Shape;171;p23"/>
          <p:cNvSpPr txBox="1">
            <a:spLocks noGrp="1"/>
          </p:cNvSpPr>
          <p:nvPr>
            <p:ph type="subTitle" idx="1"/>
          </p:nvPr>
        </p:nvSpPr>
        <p:spPr>
          <a:xfrm>
            <a:off x="510450" y="3182313"/>
            <a:ext cx="8123100" cy="630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Ms. Jones, School Social Worker</a:t>
            </a:r>
            <a:endParaRPr/>
          </a:p>
          <a:p>
            <a:pPr marL="0" lvl="0" indent="0" algn="l" rtl="0">
              <a:spcBef>
                <a:spcPts val="0"/>
              </a:spcBef>
              <a:spcAft>
                <a:spcPts val="0"/>
              </a:spcAft>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pic>
        <p:nvPicPr>
          <p:cNvPr id="247" name="Google Shape;247;p32" descr="Bitmoji Image"/>
          <p:cNvPicPr preferRelativeResize="0"/>
          <p:nvPr/>
        </p:nvPicPr>
        <p:blipFill rotWithShape="1">
          <a:blip r:embed="rId3">
            <a:alphaModFix/>
          </a:blip>
          <a:srcRect t="13121" b="13121"/>
          <a:stretch/>
        </p:blipFill>
        <p:spPr>
          <a:xfrm>
            <a:off x="5244250" y="1386100"/>
            <a:ext cx="3232599" cy="2384201"/>
          </a:xfrm>
          <a:prstGeom prst="rect">
            <a:avLst/>
          </a:prstGeom>
          <a:noFill/>
          <a:ln w="76200" cap="flat" cmpd="dbl">
            <a:solidFill>
              <a:schemeClr val="lt1"/>
            </a:solidFill>
            <a:prstDash val="solid"/>
            <a:miter lim="8000"/>
            <a:headEnd type="none" w="sm" len="sm"/>
            <a:tailEnd type="none" w="sm" len="sm"/>
          </a:ln>
        </p:spPr>
      </p:pic>
      <p:sp>
        <p:nvSpPr>
          <p:cNvPr id="248" name="Google Shape;248;p32"/>
          <p:cNvSpPr txBox="1">
            <a:spLocks noGrp="1"/>
          </p:cNvSpPr>
          <p:nvPr>
            <p:ph type="title"/>
          </p:nvPr>
        </p:nvSpPr>
        <p:spPr>
          <a:xfrm>
            <a:off x="594000" y="0"/>
            <a:ext cx="3978000" cy="1388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504 Plan</a:t>
            </a:r>
            <a:endParaRPr/>
          </a:p>
        </p:txBody>
      </p:sp>
      <p:sp>
        <p:nvSpPr>
          <p:cNvPr id="249" name="Google Shape;249;p32"/>
          <p:cNvSpPr txBox="1">
            <a:spLocks noGrp="1"/>
          </p:cNvSpPr>
          <p:nvPr>
            <p:ph type="body" idx="1"/>
          </p:nvPr>
        </p:nvSpPr>
        <p:spPr>
          <a:xfrm>
            <a:off x="259675" y="1532476"/>
            <a:ext cx="3978000" cy="25770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A 504 plan supports students who have a disability that impacts their daily activity- such as, learning. A 504 plan protects students from discrimination and provides them with modifications and/or accommodations to support their success. A 504 plan is not special education. It falls under general education. As, the 504 coordinator at OHS, when a student is in need of a 504 plan, I am responsible to ensure that it gets developed and implemented.</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pic>
        <p:nvPicPr>
          <p:cNvPr id="254" name="Google Shape;254;p33" descr="Clientmoji"/>
          <p:cNvPicPr preferRelativeResize="0"/>
          <p:nvPr/>
        </p:nvPicPr>
        <p:blipFill rotWithShape="1">
          <a:blip r:embed="rId3">
            <a:alphaModFix/>
          </a:blip>
          <a:srcRect l="12384" r="12376"/>
          <a:stretch/>
        </p:blipFill>
        <p:spPr>
          <a:xfrm>
            <a:off x="89750" y="-89750"/>
            <a:ext cx="3402000" cy="4521700"/>
          </a:xfrm>
          <a:prstGeom prst="rect">
            <a:avLst/>
          </a:prstGeom>
          <a:noFill/>
          <a:ln>
            <a:noFill/>
          </a:ln>
        </p:spPr>
      </p:pic>
      <p:sp>
        <p:nvSpPr>
          <p:cNvPr id="255" name="Google Shape;255;p33"/>
          <p:cNvSpPr txBox="1">
            <a:spLocks noGrp="1"/>
          </p:cNvSpPr>
          <p:nvPr>
            <p:ph type="title"/>
          </p:nvPr>
        </p:nvSpPr>
        <p:spPr>
          <a:xfrm>
            <a:off x="3871375" y="466250"/>
            <a:ext cx="4813500" cy="1388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solidFill>
                  <a:schemeClr val="dk2"/>
                </a:solidFill>
              </a:rPr>
              <a:t>Staff and Parent Support</a:t>
            </a:r>
            <a:endParaRPr>
              <a:solidFill>
                <a:schemeClr val="dk2"/>
              </a:solidFill>
            </a:endParaRPr>
          </a:p>
        </p:txBody>
      </p:sp>
      <p:sp>
        <p:nvSpPr>
          <p:cNvPr id="256" name="Google Shape;256;p33"/>
          <p:cNvSpPr txBox="1">
            <a:spLocks noGrp="1"/>
          </p:cNvSpPr>
          <p:nvPr>
            <p:ph type="body" idx="1"/>
          </p:nvPr>
        </p:nvSpPr>
        <p:spPr>
          <a:xfrm>
            <a:off x="3491750" y="1854951"/>
            <a:ext cx="4813500" cy="25770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1900"/>
              <a:t>I am available to help with all types of issues and concerns. I provide referrals and facilitate conflict resolution I am available to share resources and troubleshoot problems that may stand in the way of student success. I am always willing to go above and beyond to assist. </a:t>
            </a:r>
            <a:endParaRPr sz="19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34"/>
          <p:cNvSpPr txBox="1">
            <a:spLocks noGrp="1"/>
          </p:cNvSpPr>
          <p:nvPr>
            <p:ph type="title"/>
          </p:nvPr>
        </p:nvSpPr>
        <p:spPr>
          <a:xfrm>
            <a:off x="324475" y="148225"/>
            <a:ext cx="3559500" cy="1373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Contact Info</a:t>
            </a:r>
            <a:endParaRPr/>
          </a:p>
        </p:txBody>
      </p:sp>
      <p:sp>
        <p:nvSpPr>
          <p:cNvPr id="262" name="Google Shape;262;p34"/>
          <p:cNvSpPr txBox="1">
            <a:spLocks noGrp="1"/>
          </p:cNvSpPr>
          <p:nvPr>
            <p:ph type="body" idx="1"/>
          </p:nvPr>
        </p:nvSpPr>
        <p:spPr>
          <a:xfrm>
            <a:off x="324475" y="1920450"/>
            <a:ext cx="8494800" cy="2704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Email: </a:t>
            </a:r>
            <a:endParaRPr/>
          </a:p>
          <a:p>
            <a:pPr marL="0" lvl="0" indent="0" algn="l" rtl="0">
              <a:spcBef>
                <a:spcPts val="1600"/>
              </a:spcBef>
              <a:spcAft>
                <a:spcPts val="0"/>
              </a:spcAft>
              <a:buNone/>
            </a:pPr>
            <a:r>
              <a:rPr lang="en" u="sng">
                <a:solidFill>
                  <a:schemeClr val="hlink"/>
                </a:solidFill>
                <a:hlinkClick r:id="rId3"/>
              </a:rPr>
              <a:t>Jonesdan@orange.k12.nj.us</a:t>
            </a:r>
            <a:endParaRPr/>
          </a:p>
          <a:p>
            <a:pPr marL="0" lvl="0" indent="0" algn="l" rtl="0">
              <a:spcBef>
                <a:spcPts val="1600"/>
              </a:spcBef>
              <a:spcAft>
                <a:spcPts val="0"/>
              </a:spcAft>
              <a:buNone/>
            </a:pPr>
            <a:r>
              <a:rPr lang="en"/>
              <a:t>Remind: @c67ba8</a:t>
            </a:r>
            <a:endParaRPr/>
          </a:p>
          <a:p>
            <a:pPr marL="0" lvl="0" indent="0" algn="l" rtl="0">
              <a:spcBef>
                <a:spcPts val="1600"/>
              </a:spcBef>
              <a:spcAft>
                <a:spcPts val="0"/>
              </a:spcAft>
              <a:buNone/>
            </a:pPr>
            <a:r>
              <a:rPr lang="en"/>
              <a:t>Office: 973-677-4050 x5020</a:t>
            </a:r>
            <a:endParaRPr/>
          </a:p>
          <a:p>
            <a:pPr marL="0" lvl="0" indent="0" algn="l" rtl="0">
              <a:spcBef>
                <a:spcPts val="1600"/>
              </a:spcBef>
              <a:spcAft>
                <a:spcPts val="0"/>
              </a:spcAft>
              <a:buNone/>
            </a:pPr>
            <a:r>
              <a:rPr lang="en"/>
              <a:t>*We can also set up a Google meet or Zoom…*</a:t>
            </a:r>
            <a:endParaRPr/>
          </a:p>
          <a:p>
            <a:pPr marL="0" lvl="0" indent="0" algn="l" rtl="0">
              <a:spcBef>
                <a:spcPts val="1600"/>
              </a:spcBef>
              <a:spcAft>
                <a:spcPts val="1600"/>
              </a:spcAft>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35"/>
          <p:cNvSpPr txBox="1">
            <a:spLocks noGrp="1"/>
          </p:cNvSpPr>
          <p:nvPr>
            <p:ph type="title"/>
          </p:nvPr>
        </p:nvSpPr>
        <p:spPr>
          <a:xfrm>
            <a:off x="363750" y="554850"/>
            <a:ext cx="3855900" cy="4033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Thank you for taking time to view my presentation! I look forward to working with you this year!</a:t>
            </a:r>
            <a:endParaRPr/>
          </a:p>
          <a:p>
            <a:pPr marL="0" lvl="0" indent="0" algn="ctr" rtl="0">
              <a:spcBef>
                <a:spcPts val="0"/>
              </a:spcBef>
              <a:spcAft>
                <a:spcPts val="0"/>
              </a:spcAft>
              <a:buNone/>
            </a:pPr>
            <a:r>
              <a:rPr lang="en"/>
              <a:t>Ms. Jones</a:t>
            </a:r>
            <a:endParaRPr/>
          </a:p>
        </p:txBody>
      </p:sp>
      <p:pic>
        <p:nvPicPr>
          <p:cNvPr id="268" name="Google Shape;268;p35" descr="Bitmoji Image"/>
          <p:cNvPicPr preferRelativeResize="0"/>
          <p:nvPr/>
        </p:nvPicPr>
        <p:blipFill>
          <a:blip r:embed="rId3">
            <a:alphaModFix/>
          </a:blip>
          <a:stretch>
            <a:fillRect/>
          </a:stretch>
        </p:blipFill>
        <p:spPr>
          <a:xfrm>
            <a:off x="4853250" y="466650"/>
            <a:ext cx="3790950" cy="37909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4">
            <a:hlinkClick r:id="rId3"/>
          </p:cNvPr>
          <p:cNvSpPr txBox="1">
            <a:spLocks noGrp="1"/>
          </p:cNvSpPr>
          <p:nvPr>
            <p:ph type="title"/>
          </p:nvPr>
        </p:nvSpPr>
        <p:spPr>
          <a:xfrm>
            <a:off x="311700" y="555600"/>
            <a:ext cx="5250900" cy="755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400"/>
              <a:t>Meet Ms. Jones...</a:t>
            </a:r>
            <a:endParaRPr sz="3400"/>
          </a:p>
        </p:txBody>
      </p:sp>
      <p:sp>
        <p:nvSpPr>
          <p:cNvPr id="177" name="Google Shape;177;p24"/>
          <p:cNvSpPr txBox="1">
            <a:spLocks noGrp="1"/>
          </p:cNvSpPr>
          <p:nvPr>
            <p:ph type="body" idx="1"/>
          </p:nvPr>
        </p:nvSpPr>
        <p:spPr>
          <a:xfrm>
            <a:off x="96750" y="1311300"/>
            <a:ext cx="7755600" cy="32577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4400" u="sng">
                <a:solidFill>
                  <a:schemeClr val="hlink"/>
                </a:solidFill>
                <a:hlinkClick r:id="rId3"/>
              </a:rPr>
              <a:t>https://youtu.be/3yG3CgZcvcc</a:t>
            </a:r>
            <a:endParaRPr sz="4400"/>
          </a:p>
        </p:txBody>
      </p:sp>
      <p:pic>
        <p:nvPicPr>
          <p:cNvPr id="178" name="Google Shape;178;p24" descr="Bitmoji Image"/>
          <p:cNvPicPr preferRelativeResize="0"/>
          <p:nvPr/>
        </p:nvPicPr>
        <p:blipFill>
          <a:blip r:embed="rId4">
            <a:alphaModFix/>
          </a:blip>
          <a:stretch>
            <a:fillRect/>
          </a:stretch>
        </p:blipFill>
        <p:spPr>
          <a:xfrm>
            <a:off x="6336700" y="256425"/>
            <a:ext cx="3790950" cy="37909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pic>
        <p:nvPicPr>
          <p:cNvPr id="183" name="Google Shape;183;p25" descr="Bitmoji Image"/>
          <p:cNvPicPr preferRelativeResize="0"/>
          <p:nvPr/>
        </p:nvPicPr>
        <p:blipFill rotWithShape="1">
          <a:blip r:embed="rId3">
            <a:alphaModFix/>
          </a:blip>
          <a:srcRect l="12384" r="12376"/>
          <a:stretch/>
        </p:blipFill>
        <p:spPr>
          <a:xfrm>
            <a:off x="73600" y="310900"/>
            <a:ext cx="3402000" cy="4521700"/>
          </a:xfrm>
          <a:prstGeom prst="rect">
            <a:avLst/>
          </a:prstGeom>
          <a:noFill/>
          <a:ln>
            <a:noFill/>
          </a:ln>
        </p:spPr>
      </p:pic>
      <p:sp>
        <p:nvSpPr>
          <p:cNvPr id="184" name="Google Shape;184;p25"/>
          <p:cNvSpPr txBox="1">
            <a:spLocks noGrp="1"/>
          </p:cNvSpPr>
          <p:nvPr>
            <p:ph type="title"/>
          </p:nvPr>
        </p:nvSpPr>
        <p:spPr>
          <a:xfrm>
            <a:off x="2581450" y="84425"/>
            <a:ext cx="4813500" cy="1388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Welcome to the 2020-2021 School Year at OHS!</a:t>
            </a:r>
            <a:endParaRPr/>
          </a:p>
        </p:txBody>
      </p:sp>
      <p:sp>
        <p:nvSpPr>
          <p:cNvPr id="185" name="Google Shape;185;p25"/>
          <p:cNvSpPr txBox="1">
            <a:spLocks noGrp="1"/>
          </p:cNvSpPr>
          <p:nvPr>
            <p:ph type="body" idx="1"/>
          </p:nvPr>
        </p:nvSpPr>
        <p:spPr>
          <a:xfrm>
            <a:off x="3855325" y="1629201"/>
            <a:ext cx="4813500" cy="25770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2200"/>
              <a:t>This year may look very different since we are virtual. However, the same supports are available as if we were in the actual school building...You just have to know where and how to find them. Hopefully, I can help you with that. </a:t>
            </a:r>
            <a:endParaRPr sz="22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26"/>
          <p:cNvSpPr txBox="1">
            <a:spLocks noGrp="1"/>
          </p:cNvSpPr>
          <p:nvPr>
            <p:ph type="title"/>
          </p:nvPr>
        </p:nvSpPr>
        <p:spPr>
          <a:xfrm>
            <a:off x="2878350" y="-64504"/>
            <a:ext cx="5740800" cy="1442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Overall Support </a:t>
            </a:r>
            <a:endParaRPr/>
          </a:p>
        </p:txBody>
      </p:sp>
      <p:sp>
        <p:nvSpPr>
          <p:cNvPr id="191" name="Google Shape;191;p26"/>
          <p:cNvSpPr txBox="1">
            <a:spLocks noGrp="1"/>
          </p:cNvSpPr>
          <p:nvPr>
            <p:ph type="body" idx="1"/>
          </p:nvPr>
        </p:nvSpPr>
        <p:spPr>
          <a:xfrm>
            <a:off x="2515325" y="1487500"/>
            <a:ext cx="6723900" cy="2649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800">
                <a:solidFill>
                  <a:schemeClr val="dk2"/>
                </a:solidFill>
              </a:rPr>
              <a:t>In my role as an Orange High School Social Worker, my goal is to support the mission of the school : </a:t>
            </a:r>
            <a:endParaRPr sz="2800">
              <a:solidFill>
                <a:schemeClr val="dk2"/>
              </a:solidFill>
            </a:endParaRPr>
          </a:p>
          <a:p>
            <a:pPr marL="0" lvl="0" indent="0" algn="l" rtl="0">
              <a:spcBef>
                <a:spcPts val="1600"/>
              </a:spcBef>
              <a:spcAft>
                <a:spcPts val="1600"/>
              </a:spcAft>
              <a:buNone/>
            </a:pPr>
            <a:r>
              <a:rPr lang="en" sz="2800">
                <a:solidFill>
                  <a:schemeClr val="dk2"/>
                </a:solidFill>
              </a:rPr>
              <a:t>“to promote the academic, social, emotional and personal success of </a:t>
            </a:r>
            <a:r>
              <a:rPr lang="en" sz="2800" u="sng">
                <a:solidFill>
                  <a:schemeClr val="dk2"/>
                </a:solidFill>
              </a:rPr>
              <a:t>all</a:t>
            </a:r>
            <a:r>
              <a:rPr lang="en" sz="2800">
                <a:solidFill>
                  <a:schemeClr val="dk2"/>
                </a:solidFill>
              </a:rPr>
              <a:t> students.” </a:t>
            </a:r>
            <a:endParaRPr sz="2800">
              <a:solidFill>
                <a:schemeClr val="dk2"/>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27"/>
          <p:cNvSpPr txBox="1">
            <a:spLocks noGrp="1"/>
          </p:cNvSpPr>
          <p:nvPr>
            <p:ph type="title"/>
          </p:nvPr>
        </p:nvSpPr>
        <p:spPr>
          <a:xfrm>
            <a:off x="308775" y="770525"/>
            <a:ext cx="2866800" cy="375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Social Worker Responsibilities</a:t>
            </a:r>
            <a:endParaRPr/>
          </a:p>
        </p:txBody>
      </p:sp>
      <p:sp>
        <p:nvSpPr>
          <p:cNvPr id="197" name="Google Shape;197;p27"/>
          <p:cNvSpPr txBox="1">
            <a:spLocks noGrp="1"/>
          </p:cNvSpPr>
          <p:nvPr>
            <p:ph type="body" idx="1"/>
          </p:nvPr>
        </p:nvSpPr>
        <p:spPr>
          <a:xfrm>
            <a:off x="3861625" y="665850"/>
            <a:ext cx="4893600" cy="3811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300"/>
              <a:t>Some of my specific responsibilities: </a:t>
            </a:r>
            <a:endParaRPr sz="2300"/>
          </a:p>
          <a:p>
            <a:pPr marL="457200" lvl="0" indent="-374650" algn="l" rtl="0">
              <a:spcBef>
                <a:spcPts val="1600"/>
              </a:spcBef>
              <a:spcAft>
                <a:spcPts val="0"/>
              </a:spcAft>
              <a:buSzPts val="2300"/>
              <a:buChar char="●"/>
            </a:pPr>
            <a:r>
              <a:rPr lang="en" sz="2300"/>
              <a:t>Group and individual counseling</a:t>
            </a:r>
            <a:endParaRPr sz="2300"/>
          </a:p>
          <a:p>
            <a:pPr marL="457200" lvl="0" indent="-374650" algn="l" rtl="0">
              <a:spcBef>
                <a:spcPts val="0"/>
              </a:spcBef>
              <a:spcAft>
                <a:spcPts val="0"/>
              </a:spcAft>
              <a:buSzPts val="2300"/>
              <a:buChar char="●"/>
            </a:pPr>
            <a:r>
              <a:rPr lang="en" sz="2300"/>
              <a:t>Anti-bullying Specialist</a:t>
            </a:r>
            <a:endParaRPr sz="2300"/>
          </a:p>
          <a:p>
            <a:pPr marL="457200" lvl="0" indent="-374650" algn="l" rtl="0">
              <a:spcBef>
                <a:spcPts val="0"/>
              </a:spcBef>
              <a:spcAft>
                <a:spcPts val="0"/>
              </a:spcAft>
              <a:buSzPts val="2300"/>
              <a:buChar char="●"/>
            </a:pPr>
            <a:r>
              <a:rPr lang="en" sz="2300"/>
              <a:t>Intervention and Referral Services</a:t>
            </a:r>
            <a:endParaRPr sz="2300"/>
          </a:p>
          <a:p>
            <a:pPr marL="457200" lvl="0" indent="-374650" algn="l" rtl="0">
              <a:spcBef>
                <a:spcPts val="0"/>
              </a:spcBef>
              <a:spcAft>
                <a:spcPts val="0"/>
              </a:spcAft>
              <a:buSzPts val="2300"/>
              <a:buChar char="●"/>
            </a:pPr>
            <a:r>
              <a:rPr lang="en" sz="2300"/>
              <a:t>504 Coordinator</a:t>
            </a:r>
            <a:endParaRPr sz="2300"/>
          </a:p>
          <a:p>
            <a:pPr marL="457200" lvl="0" indent="-374650" algn="l" rtl="0">
              <a:spcBef>
                <a:spcPts val="0"/>
              </a:spcBef>
              <a:spcAft>
                <a:spcPts val="0"/>
              </a:spcAft>
              <a:buSzPts val="2300"/>
              <a:buChar char="●"/>
            </a:pPr>
            <a:r>
              <a:rPr lang="en" sz="2300"/>
              <a:t>Staff development and support</a:t>
            </a:r>
            <a:endParaRPr sz="23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38761D"/>
        </a:solidFill>
        <a:effectLst/>
      </p:bgPr>
    </p:bg>
    <p:spTree>
      <p:nvGrpSpPr>
        <p:cNvPr id="1" name="Shape 201"/>
        <p:cNvGrpSpPr/>
        <p:nvPr/>
      </p:nvGrpSpPr>
      <p:grpSpPr>
        <a:xfrm>
          <a:off x="0" y="0"/>
          <a:ext cx="0" cy="0"/>
          <a:chOff x="0" y="0"/>
          <a:chExt cx="0" cy="0"/>
        </a:xfrm>
      </p:grpSpPr>
      <p:pic>
        <p:nvPicPr>
          <p:cNvPr id="202" name="Google Shape;202;p28"/>
          <p:cNvPicPr preferRelativeResize="0"/>
          <p:nvPr/>
        </p:nvPicPr>
        <p:blipFill>
          <a:blip r:embed="rId3">
            <a:alphaModFix/>
          </a:blip>
          <a:stretch>
            <a:fillRect/>
          </a:stretch>
        </p:blipFill>
        <p:spPr>
          <a:xfrm>
            <a:off x="0" y="0"/>
            <a:ext cx="9280550" cy="5143500"/>
          </a:xfrm>
          <a:prstGeom prst="rect">
            <a:avLst/>
          </a:prstGeom>
          <a:noFill/>
          <a:ln>
            <a:noFill/>
          </a:ln>
        </p:spPr>
      </p:pic>
      <p:sp>
        <p:nvSpPr>
          <p:cNvPr id="203" name="Google Shape;203;p28"/>
          <p:cNvSpPr/>
          <p:nvPr/>
        </p:nvSpPr>
        <p:spPr>
          <a:xfrm>
            <a:off x="-68250" y="0"/>
            <a:ext cx="9280500" cy="3950400"/>
          </a:xfrm>
          <a:prstGeom prst="rect">
            <a:avLst/>
          </a:prstGeom>
          <a:solidFill>
            <a:srgbClr val="FFE59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highlight>
                <a:srgbClr val="6D9EEB"/>
              </a:highlight>
            </a:endParaRPr>
          </a:p>
        </p:txBody>
      </p:sp>
      <p:pic>
        <p:nvPicPr>
          <p:cNvPr id="204" name="Google Shape;204;p28"/>
          <p:cNvPicPr preferRelativeResize="0"/>
          <p:nvPr/>
        </p:nvPicPr>
        <p:blipFill>
          <a:blip r:embed="rId4">
            <a:alphaModFix/>
          </a:blip>
          <a:stretch>
            <a:fillRect/>
          </a:stretch>
        </p:blipFill>
        <p:spPr>
          <a:xfrm>
            <a:off x="4262200" y="274125"/>
            <a:ext cx="4486275" cy="2418575"/>
          </a:xfrm>
          <a:prstGeom prst="rect">
            <a:avLst/>
          </a:prstGeom>
          <a:noFill/>
          <a:ln>
            <a:noFill/>
          </a:ln>
          <a:effectLst>
            <a:outerShdw blurRad="57150" dist="19050" dir="5400000" algn="bl" rotWithShape="0">
              <a:srgbClr val="000000">
                <a:alpha val="50000"/>
              </a:srgbClr>
            </a:outerShdw>
          </a:effectLst>
        </p:spPr>
      </p:pic>
      <p:pic>
        <p:nvPicPr>
          <p:cNvPr id="205" name="Google Shape;205;p28"/>
          <p:cNvPicPr preferRelativeResize="0"/>
          <p:nvPr/>
        </p:nvPicPr>
        <p:blipFill>
          <a:blip r:embed="rId5">
            <a:alphaModFix/>
          </a:blip>
          <a:stretch>
            <a:fillRect/>
          </a:stretch>
        </p:blipFill>
        <p:spPr>
          <a:xfrm>
            <a:off x="3218025" y="2711325"/>
            <a:ext cx="2061326" cy="2061326"/>
          </a:xfrm>
          <a:prstGeom prst="rect">
            <a:avLst/>
          </a:prstGeom>
          <a:noFill/>
          <a:ln>
            <a:noFill/>
          </a:ln>
        </p:spPr>
      </p:pic>
      <p:pic>
        <p:nvPicPr>
          <p:cNvPr id="206" name="Google Shape;206;p28"/>
          <p:cNvPicPr preferRelativeResize="0"/>
          <p:nvPr/>
        </p:nvPicPr>
        <p:blipFill>
          <a:blip r:embed="rId6">
            <a:alphaModFix/>
          </a:blip>
          <a:stretch>
            <a:fillRect/>
          </a:stretch>
        </p:blipFill>
        <p:spPr>
          <a:xfrm>
            <a:off x="-671872" y="-495950"/>
            <a:ext cx="4093369" cy="5143500"/>
          </a:xfrm>
          <a:prstGeom prst="rect">
            <a:avLst/>
          </a:prstGeom>
          <a:noFill/>
          <a:ln>
            <a:noFill/>
          </a:ln>
        </p:spPr>
      </p:pic>
      <p:pic>
        <p:nvPicPr>
          <p:cNvPr id="207" name="Google Shape;207;p28"/>
          <p:cNvPicPr preferRelativeResize="0"/>
          <p:nvPr/>
        </p:nvPicPr>
        <p:blipFill>
          <a:blip r:embed="rId7">
            <a:alphaModFix/>
          </a:blip>
          <a:stretch>
            <a:fillRect/>
          </a:stretch>
        </p:blipFill>
        <p:spPr>
          <a:xfrm>
            <a:off x="-245625" y="2892287"/>
            <a:ext cx="4305074" cy="2251200"/>
          </a:xfrm>
          <a:prstGeom prst="rect">
            <a:avLst/>
          </a:prstGeom>
          <a:noFill/>
          <a:ln>
            <a:noFill/>
          </a:ln>
        </p:spPr>
      </p:pic>
      <p:pic>
        <p:nvPicPr>
          <p:cNvPr id="208" name="Google Shape;208;p28"/>
          <p:cNvPicPr preferRelativeResize="0"/>
          <p:nvPr/>
        </p:nvPicPr>
        <p:blipFill>
          <a:blip r:embed="rId8">
            <a:alphaModFix/>
          </a:blip>
          <a:stretch>
            <a:fillRect/>
          </a:stretch>
        </p:blipFill>
        <p:spPr>
          <a:xfrm flipH="1">
            <a:off x="6057575" y="2473712"/>
            <a:ext cx="2173387" cy="2536550"/>
          </a:xfrm>
          <a:prstGeom prst="rect">
            <a:avLst/>
          </a:prstGeom>
          <a:noFill/>
          <a:ln>
            <a:noFill/>
          </a:ln>
        </p:spPr>
      </p:pic>
      <p:sp>
        <p:nvSpPr>
          <p:cNvPr id="209" name="Google Shape;209;p28"/>
          <p:cNvSpPr txBox="1"/>
          <p:nvPr/>
        </p:nvSpPr>
        <p:spPr>
          <a:xfrm>
            <a:off x="4745973" y="577100"/>
            <a:ext cx="2996700" cy="856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900">
                <a:solidFill>
                  <a:schemeClr val="lt1"/>
                </a:solidFill>
                <a:latin typeface="Comic Sans MS"/>
                <a:ea typeface="Comic Sans MS"/>
                <a:cs typeface="Comic Sans MS"/>
                <a:sym typeface="Comic Sans MS"/>
              </a:rPr>
              <a:t>Ms. Jones Virtual Office</a:t>
            </a:r>
            <a:endParaRPr sz="1900">
              <a:solidFill>
                <a:schemeClr val="lt1"/>
              </a:solidFill>
              <a:latin typeface="Comic Sans MS"/>
              <a:ea typeface="Comic Sans MS"/>
              <a:cs typeface="Comic Sans MS"/>
              <a:sym typeface="Comic Sans MS"/>
            </a:endParaRPr>
          </a:p>
        </p:txBody>
      </p:sp>
      <p:pic>
        <p:nvPicPr>
          <p:cNvPr id="210" name="Google Shape;210;p28"/>
          <p:cNvPicPr preferRelativeResize="0"/>
          <p:nvPr/>
        </p:nvPicPr>
        <p:blipFill>
          <a:blip r:embed="rId9">
            <a:alphaModFix/>
          </a:blip>
          <a:stretch>
            <a:fillRect/>
          </a:stretch>
        </p:blipFill>
        <p:spPr>
          <a:xfrm>
            <a:off x="3617274" y="2455888"/>
            <a:ext cx="1057184" cy="1045624"/>
          </a:xfrm>
          <a:prstGeom prst="rect">
            <a:avLst/>
          </a:prstGeom>
          <a:noFill/>
          <a:ln>
            <a:noFill/>
          </a:ln>
          <a:effectLst>
            <a:outerShdw blurRad="57150" dist="19050" dir="5400000" algn="bl" rotWithShape="0">
              <a:srgbClr val="000000">
                <a:alpha val="50000"/>
              </a:srgbClr>
            </a:outerShdw>
          </a:effectLst>
        </p:spPr>
      </p:pic>
      <p:sp>
        <p:nvSpPr>
          <p:cNvPr id="211" name="Google Shape;211;p28"/>
          <p:cNvSpPr txBox="1"/>
          <p:nvPr/>
        </p:nvSpPr>
        <p:spPr>
          <a:xfrm>
            <a:off x="4572000" y="1003500"/>
            <a:ext cx="7339500" cy="856200"/>
          </a:xfrm>
          <a:prstGeom prst="rect">
            <a:avLst/>
          </a:prstGeom>
          <a:noFill/>
          <a:ln>
            <a:noFill/>
          </a:ln>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p>
            <a:pPr marL="0" lvl="0" indent="0" algn="l" rtl="0">
              <a:spcBef>
                <a:spcPts val="0"/>
              </a:spcBef>
              <a:spcAft>
                <a:spcPts val="0"/>
              </a:spcAft>
              <a:buNone/>
            </a:pPr>
            <a:r>
              <a:rPr lang="en" sz="1600">
                <a:solidFill>
                  <a:schemeClr val="lt1"/>
                </a:solidFill>
                <a:latin typeface="Lobster"/>
                <a:ea typeface="Lobster"/>
                <a:cs typeface="Lobster"/>
                <a:sym typeface="Lobster"/>
              </a:rPr>
              <a:t>Let’s talk about coping skills...</a:t>
            </a:r>
            <a:endParaRPr sz="1600">
              <a:solidFill>
                <a:schemeClr val="lt1"/>
              </a:solidFill>
              <a:latin typeface="Lobster"/>
              <a:ea typeface="Lobster"/>
              <a:cs typeface="Lobster"/>
              <a:sym typeface="Lobster"/>
            </a:endParaRPr>
          </a:p>
        </p:txBody>
      </p:sp>
      <p:pic>
        <p:nvPicPr>
          <p:cNvPr id="212" name="Google Shape;212;p28"/>
          <p:cNvPicPr preferRelativeResize="0"/>
          <p:nvPr/>
        </p:nvPicPr>
        <p:blipFill>
          <a:blip r:embed="rId10">
            <a:alphaModFix/>
          </a:blip>
          <a:stretch>
            <a:fillRect/>
          </a:stretch>
        </p:blipFill>
        <p:spPr>
          <a:xfrm>
            <a:off x="7027750" y="1083213"/>
            <a:ext cx="1236950" cy="1045600"/>
          </a:xfrm>
          <a:prstGeom prst="rect">
            <a:avLst/>
          </a:prstGeom>
          <a:noFill/>
          <a:ln>
            <a:noFill/>
          </a:ln>
        </p:spPr>
      </p:pic>
      <p:pic>
        <p:nvPicPr>
          <p:cNvPr id="213" name="Google Shape;213;p28"/>
          <p:cNvPicPr preferRelativeResize="0"/>
          <p:nvPr/>
        </p:nvPicPr>
        <p:blipFill>
          <a:blip r:embed="rId11">
            <a:alphaModFix/>
          </a:blip>
          <a:stretch>
            <a:fillRect/>
          </a:stretch>
        </p:blipFill>
        <p:spPr>
          <a:xfrm>
            <a:off x="1660525" y="1003500"/>
            <a:ext cx="5143500" cy="3000199"/>
          </a:xfrm>
          <a:prstGeom prst="rect">
            <a:avLst/>
          </a:prstGeom>
          <a:noFill/>
          <a:ln>
            <a:noFill/>
          </a:ln>
          <a:effectLst>
            <a:outerShdw blurRad="57150" dist="19050" dir="5400000" algn="bl" rotWithShape="0">
              <a:srgbClr val="000000">
                <a:alpha val="50000"/>
              </a:srgbClr>
            </a:outerShdw>
          </a:effectLst>
        </p:spPr>
      </p:pic>
      <p:pic>
        <p:nvPicPr>
          <p:cNvPr id="214" name="Google Shape;214;p28"/>
          <p:cNvPicPr preferRelativeResize="0"/>
          <p:nvPr/>
        </p:nvPicPr>
        <p:blipFill>
          <a:blip r:embed="rId12">
            <a:alphaModFix/>
          </a:blip>
          <a:stretch>
            <a:fillRect/>
          </a:stretch>
        </p:blipFill>
        <p:spPr>
          <a:xfrm>
            <a:off x="4745975" y="1433299"/>
            <a:ext cx="803549" cy="709999"/>
          </a:xfrm>
          <a:prstGeom prst="rect">
            <a:avLst/>
          </a:prstGeom>
          <a:noFill/>
          <a:ln>
            <a:noFill/>
          </a:ln>
        </p:spPr>
      </p:pic>
      <p:sp>
        <p:nvSpPr>
          <p:cNvPr id="215" name="Google Shape;215;p28"/>
          <p:cNvSpPr txBox="1"/>
          <p:nvPr/>
        </p:nvSpPr>
        <p:spPr>
          <a:xfrm>
            <a:off x="6772000" y="3235525"/>
            <a:ext cx="338700" cy="1870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pic>
        <p:nvPicPr>
          <p:cNvPr id="216" name="Google Shape;216;p28"/>
          <p:cNvPicPr preferRelativeResize="0"/>
          <p:nvPr/>
        </p:nvPicPr>
        <p:blipFill>
          <a:blip r:embed="rId13">
            <a:alphaModFix/>
          </a:blip>
          <a:stretch>
            <a:fillRect/>
          </a:stretch>
        </p:blipFill>
        <p:spPr>
          <a:xfrm flipH="1">
            <a:off x="2387002" y="2892275"/>
            <a:ext cx="1335337" cy="1193102"/>
          </a:xfrm>
          <a:prstGeom prst="rect">
            <a:avLst/>
          </a:prstGeom>
          <a:noFill/>
          <a:ln>
            <a:noFill/>
          </a:ln>
        </p:spPr>
      </p:pic>
      <p:pic>
        <p:nvPicPr>
          <p:cNvPr id="217" name="Google Shape;217;p28" descr="Bitmoji Image"/>
          <p:cNvPicPr preferRelativeResize="0"/>
          <p:nvPr/>
        </p:nvPicPr>
        <p:blipFill>
          <a:blip r:embed="rId14">
            <a:alphaModFix/>
          </a:blip>
          <a:stretch>
            <a:fillRect/>
          </a:stretch>
        </p:blipFill>
        <p:spPr>
          <a:xfrm flipH="1">
            <a:off x="268500" y="1083225"/>
            <a:ext cx="3790950" cy="3790950"/>
          </a:xfrm>
          <a:prstGeom prst="rect">
            <a:avLst/>
          </a:prstGeom>
          <a:noFill/>
          <a:ln>
            <a:noFill/>
          </a:ln>
          <a:effectLst>
            <a:outerShdw blurRad="57150" dist="19050" dir="5400000" algn="bl" rotWithShape="0">
              <a:srgbClr val="000000">
                <a:alpha val="50000"/>
              </a:srgbClr>
            </a:outerShdw>
          </a:effectLst>
        </p:spPr>
      </p:pic>
      <p:pic>
        <p:nvPicPr>
          <p:cNvPr id="218" name="Google Shape;218;p28"/>
          <p:cNvPicPr preferRelativeResize="0"/>
          <p:nvPr/>
        </p:nvPicPr>
        <p:blipFill rotWithShape="1">
          <a:blip r:embed="rId15">
            <a:alphaModFix/>
          </a:blip>
          <a:srcRect t="-17920" b="17919"/>
          <a:stretch/>
        </p:blipFill>
        <p:spPr>
          <a:xfrm>
            <a:off x="807075" y="3340223"/>
            <a:ext cx="629725" cy="629725"/>
          </a:xfrm>
          <a:prstGeom prst="rect">
            <a:avLst/>
          </a:prstGeom>
          <a:noFill/>
          <a:ln>
            <a:noFill/>
          </a:ln>
        </p:spPr>
      </p:pic>
      <p:pic>
        <p:nvPicPr>
          <p:cNvPr id="219" name="Google Shape;219;p28"/>
          <p:cNvPicPr preferRelativeResize="0"/>
          <p:nvPr/>
        </p:nvPicPr>
        <p:blipFill>
          <a:blip r:embed="rId16">
            <a:alphaModFix/>
          </a:blip>
          <a:stretch>
            <a:fillRect/>
          </a:stretch>
        </p:blipFill>
        <p:spPr>
          <a:xfrm flipH="1">
            <a:off x="4745975" y="1003500"/>
            <a:ext cx="3518725" cy="3950400"/>
          </a:xfrm>
          <a:prstGeom prst="rect">
            <a:avLst/>
          </a:prstGeom>
          <a:noFill/>
          <a:ln>
            <a:noFill/>
          </a:ln>
          <a:effectLst>
            <a:outerShdw blurRad="57150" dist="19050" dir="5400000" algn="bl" rotWithShape="0">
              <a:srgbClr val="000000">
                <a:alpha val="50000"/>
              </a:srgbClr>
            </a:outerShdw>
          </a:effectLst>
        </p:spPr>
      </p:pic>
      <p:sp>
        <p:nvSpPr>
          <p:cNvPr id="220" name="Google Shape;220;p28"/>
          <p:cNvSpPr txBox="1"/>
          <p:nvPr/>
        </p:nvSpPr>
        <p:spPr>
          <a:xfrm>
            <a:off x="2515325" y="186925"/>
            <a:ext cx="7339500" cy="856200"/>
          </a:xfrm>
          <a:prstGeom prst="rect">
            <a:avLst/>
          </a:prstGeom>
          <a:noFill/>
          <a:ln>
            <a:noFill/>
          </a:ln>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p>
            <a:pPr marL="0" lvl="0" indent="0" algn="l" rtl="0">
              <a:spcBef>
                <a:spcPts val="0"/>
              </a:spcBef>
              <a:spcAft>
                <a:spcPts val="0"/>
              </a:spcAft>
              <a:buNone/>
            </a:pPr>
            <a:endParaRPr/>
          </a:p>
        </p:txBody>
      </p:sp>
      <p:pic>
        <p:nvPicPr>
          <p:cNvPr id="221" name="Google Shape;221;p28"/>
          <p:cNvPicPr preferRelativeResize="0"/>
          <p:nvPr/>
        </p:nvPicPr>
        <p:blipFill>
          <a:blip r:embed="rId17">
            <a:alphaModFix/>
          </a:blip>
          <a:stretch>
            <a:fillRect/>
          </a:stretch>
        </p:blipFill>
        <p:spPr>
          <a:xfrm>
            <a:off x="2724100" y="420275"/>
            <a:ext cx="1335350" cy="1723032"/>
          </a:xfrm>
          <a:prstGeom prst="rect">
            <a:avLst/>
          </a:prstGeom>
          <a:noFill/>
          <a:ln>
            <a:noFill/>
          </a:ln>
        </p:spPr>
      </p:pic>
      <p:pic>
        <p:nvPicPr>
          <p:cNvPr id="222" name="Google Shape;222;p28"/>
          <p:cNvPicPr preferRelativeResize="0"/>
          <p:nvPr/>
        </p:nvPicPr>
        <p:blipFill>
          <a:blip r:embed="rId18">
            <a:alphaModFix/>
          </a:blip>
          <a:stretch>
            <a:fillRect/>
          </a:stretch>
        </p:blipFill>
        <p:spPr>
          <a:xfrm>
            <a:off x="2515325" y="354725"/>
            <a:ext cx="1746874" cy="18702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29"/>
          <p:cNvSpPr txBox="1">
            <a:spLocks noGrp="1"/>
          </p:cNvSpPr>
          <p:nvPr>
            <p:ph type="title"/>
          </p:nvPr>
        </p:nvSpPr>
        <p:spPr>
          <a:xfrm>
            <a:off x="305500" y="477800"/>
            <a:ext cx="2668200" cy="4182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Counseling Services</a:t>
            </a:r>
            <a:endParaRPr/>
          </a:p>
        </p:txBody>
      </p:sp>
      <p:sp>
        <p:nvSpPr>
          <p:cNvPr id="228" name="Google Shape;228;p29"/>
          <p:cNvSpPr txBox="1">
            <a:spLocks noGrp="1"/>
          </p:cNvSpPr>
          <p:nvPr>
            <p:ph type="body" idx="1"/>
          </p:nvPr>
        </p:nvSpPr>
        <p:spPr>
          <a:xfrm>
            <a:off x="3237900" y="751250"/>
            <a:ext cx="2668200" cy="3909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u="sng"/>
              <a:t>Individual</a:t>
            </a:r>
            <a:endParaRPr b="1" u="sng"/>
          </a:p>
          <a:p>
            <a:pPr marL="0" lvl="0" indent="0" algn="l" rtl="0">
              <a:spcBef>
                <a:spcPts val="1600"/>
              </a:spcBef>
              <a:spcAft>
                <a:spcPts val="1600"/>
              </a:spcAft>
              <a:buNone/>
            </a:pPr>
            <a:r>
              <a:rPr lang="en"/>
              <a:t>Students come to school with a number of issues and concerns. Those issues can range from a general feeling of sadness to thoughts of suicide. Students have relationship concerns. Some of them are supporting their families or have children of their own. Some students are frequently tardy or absent from school or may be trying to overcome health or substance abuse challenges.</a:t>
            </a:r>
            <a:endParaRPr/>
          </a:p>
        </p:txBody>
      </p:sp>
      <p:sp>
        <p:nvSpPr>
          <p:cNvPr id="229" name="Google Shape;229;p29"/>
          <p:cNvSpPr txBox="1">
            <a:spLocks noGrp="1"/>
          </p:cNvSpPr>
          <p:nvPr>
            <p:ph type="body" idx="2"/>
          </p:nvPr>
        </p:nvSpPr>
        <p:spPr>
          <a:xfrm>
            <a:off x="6170300" y="751250"/>
            <a:ext cx="2668200" cy="3909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u="sng"/>
              <a:t>Group</a:t>
            </a:r>
            <a:endParaRPr b="1" u="sng"/>
          </a:p>
          <a:p>
            <a:pPr marL="0" lvl="0" indent="0" algn="l" rtl="0">
              <a:spcBef>
                <a:spcPts val="1600"/>
              </a:spcBef>
              <a:spcAft>
                <a:spcPts val="0"/>
              </a:spcAft>
              <a:buNone/>
            </a:pPr>
            <a:r>
              <a:rPr lang="en"/>
              <a:t>Mr. Wallace (OHS School Social Worker) and I set up groups according to the needs of our students. Past groups have included: </a:t>
            </a:r>
            <a:endParaRPr/>
          </a:p>
          <a:p>
            <a:pPr marL="457200" lvl="0" indent="-317500" algn="l" rtl="0">
              <a:spcBef>
                <a:spcPts val="1600"/>
              </a:spcBef>
              <a:spcAft>
                <a:spcPts val="0"/>
              </a:spcAft>
              <a:buSzPts val="1400"/>
              <a:buChar char="●"/>
            </a:pPr>
            <a:r>
              <a:rPr lang="en"/>
              <a:t>“Keep Calm” group for anger management</a:t>
            </a:r>
            <a:endParaRPr/>
          </a:p>
          <a:p>
            <a:pPr marL="457200" lvl="0" indent="-317500" algn="l" rtl="0">
              <a:spcBef>
                <a:spcPts val="0"/>
              </a:spcBef>
              <a:spcAft>
                <a:spcPts val="0"/>
              </a:spcAft>
              <a:buSzPts val="1400"/>
              <a:buChar char="●"/>
            </a:pPr>
            <a:r>
              <a:rPr lang="en"/>
              <a:t>The Breakfast Club LGBTQ group</a:t>
            </a:r>
            <a:endParaRPr/>
          </a:p>
          <a:p>
            <a:pPr marL="457200" lvl="0" indent="-317500" algn="l" rtl="0">
              <a:spcBef>
                <a:spcPts val="0"/>
              </a:spcBef>
              <a:spcAft>
                <a:spcPts val="0"/>
              </a:spcAft>
              <a:buSzPts val="1400"/>
              <a:buChar char="●"/>
            </a:pPr>
            <a:r>
              <a:rPr lang="en"/>
              <a:t>Parenting Teens group</a:t>
            </a:r>
            <a:endParaRPr/>
          </a:p>
          <a:p>
            <a:pPr marL="457200" lvl="0" indent="-317500" algn="l" rtl="0">
              <a:spcBef>
                <a:spcPts val="0"/>
              </a:spcBef>
              <a:spcAft>
                <a:spcPts val="0"/>
              </a:spcAft>
              <a:buSzPts val="1400"/>
              <a:buChar char="●"/>
            </a:pPr>
            <a:r>
              <a:rPr lang="en"/>
              <a:t>Grief Group</a:t>
            </a:r>
            <a:endParaRPr/>
          </a:p>
          <a:p>
            <a:pPr marL="457200" lvl="0" indent="-317500" algn="l" rtl="0">
              <a:spcBef>
                <a:spcPts val="0"/>
              </a:spcBef>
              <a:spcAft>
                <a:spcPts val="0"/>
              </a:spcAft>
              <a:buSzPts val="1400"/>
              <a:buChar char="●"/>
            </a:pPr>
            <a:r>
              <a:rPr lang="en"/>
              <a:t>Ladies in Training group</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30"/>
          <p:cNvSpPr txBox="1">
            <a:spLocks noGrp="1"/>
          </p:cNvSpPr>
          <p:nvPr>
            <p:ph type="ctrTitle"/>
          </p:nvPr>
        </p:nvSpPr>
        <p:spPr>
          <a:xfrm>
            <a:off x="2096100" y="1156350"/>
            <a:ext cx="6318900" cy="1019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Harassment, Intimidation and Bullying (HIB)</a:t>
            </a:r>
            <a:endParaRPr/>
          </a:p>
        </p:txBody>
      </p:sp>
      <p:sp>
        <p:nvSpPr>
          <p:cNvPr id="235" name="Google Shape;235;p30"/>
          <p:cNvSpPr txBox="1">
            <a:spLocks noGrp="1"/>
          </p:cNvSpPr>
          <p:nvPr>
            <p:ph type="body" idx="1"/>
          </p:nvPr>
        </p:nvSpPr>
        <p:spPr>
          <a:xfrm>
            <a:off x="2873725" y="2392825"/>
            <a:ext cx="5623500" cy="17256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The NJ HIB law was designed to assist students who feel harassed, intimidated or bullied in school. The law covers incidents that happen either in school or off school grounds. It can be one incident or many. As the </a:t>
            </a:r>
            <a:r>
              <a:rPr lang="en" u="sng"/>
              <a:t>School Anti Bullying Specialist,</a:t>
            </a:r>
            <a:r>
              <a:rPr lang="en"/>
              <a:t> I investigate reported incidents within 10 days. Once an incident is determined to be substantiated or not, parents are informed and the a report is sent to the Orange Board of Education. </a:t>
            </a:r>
            <a:endParaRPr/>
          </a:p>
        </p:txBody>
      </p:sp>
      <p:pic>
        <p:nvPicPr>
          <p:cNvPr id="236" name="Google Shape;236;p30" descr="Clientmoji"/>
          <p:cNvPicPr preferRelativeResize="0"/>
          <p:nvPr/>
        </p:nvPicPr>
        <p:blipFill>
          <a:blip r:embed="rId3">
            <a:alphaModFix/>
          </a:blip>
          <a:stretch>
            <a:fillRect/>
          </a:stretch>
        </p:blipFill>
        <p:spPr>
          <a:xfrm>
            <a:off x="483750" y="1585800"/>
            <a:ext cx="1971900" cy="19719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31"/>
          <p:cNvSpPr txBox="1">
            <a:spLocks noGrp="1"/>
          </p:cNvSpPr>
          <p:nvPr>
            <p:ph type="title"/>
          </p:nvPr>
        </p:nvSpPr>
        <p:spPr>
          <a:xfrm>
            <a:off x="308775" y="770525"/>
            <a:ext cx="2866800" cy="375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 I&amp;RS</a:t>
            </a:r>
            <a:endParaRPr/>
          </a:p>
          <a:p>
            <a:pPr marL="0" lvl="0" indent="0" algn="l" rtl="0">
              <a:spcBef>
                <a:spcPts val="0"/>
              </a:spcBef>
              <a:spcAft>
                <a:spcPts val="0"/>
              </a:spcAft>
              <a:buNone/>
            </a:pPr>
            <a:r>
              <a:rPr lang="en"/>
              <a:t>(Intervention and Referral Services)</a:t>
            </a:r>
            <a:endParaRPr/>
          </a:p>
          <a:p>
            <a:pPr marL="0" lvl="0" indent="0" algn="l" rtl="0">
              <a:spcBef>
                <a:spcPts val="0"/>
              </a:spcBef>
              <a:spcAft>
                <a:spcPts val="0"/>
              </a:spcAft>
              <a:buNone/>
            </a:pPr>
            <a:endParaRPr/>
          </a:p>
        </p:txBody>
      </p:sp>
      <p:sp>
        <p:nvSpPr>
          <p:cNvPr id="242" name="Google Shape;242;p31"/>
          <p:cNvSpPr txBox="1">
            <a:spLocks noGrp="1"/>
          </p:cNvSpPr>
          <p:nvPr>
            <p:ph type="body" idx="1"/>
          </p:nvPr>
        </p:nvSpPr>
        <p:spPr>
          <a:xfrm>
            <a:off x="4022850" y="770525"/>
            <a:ext cx="4919400" cy="38118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b="1"/>
              <a:t>Intervention and Referral Services is a process whereby  students who are struggling academically, emotionally or behaviorally receive support. The support is designed to assist both the teacher and student. The I&amp;RS has different staff members along with the parent who discuss strategies to help a student be more successful in the school environment. Students are referred by either a staff member or a parent. The process takes a minimum of 6 weeks. There is an initial meeting to gather information and share ideas. An action plan is then developed and the issue is revisited 6 weeks later. During the second meeting, the plan is either considered to be successful or it is extended/revised. Mr. Wallace and I co-chair the I&amp;RS process.</a:t>
            </a:r>
            <a:endParaRPr b="1"/>
          </a:p>
        </p:txBody>
      </p:sp>
    </p:spTree>
  </p:cSld>
  <p:clrMapOvr>
    <a:masterClrMapping/>
  </p:clrMapOvr>
</p:sld>
</file>

<file path=ppt/theme/theme1.xml><?xml version="1.0" encoding="utf-8"?>
<a:theme xmlns:a="http://schemas.openxmlformats.org/drawingml/2006/main" name="Spearmint">
  <a:themeElements>
    <a:clrScheme name="Spearmint">
      <a:dk1>
        <a:srgbClr val="202729"/>
      </a:dk1>
      <a:lt1>
        <a:srgbClr val="FFFFFF"/>
      </a:lt1>
      <a:dk2>
        <a:srgbClr val="4BA173"/>
      </a:dk2>
      <a:lt2>
        <a:srgbClr val="63D297"/>
      </a:lt2>
      <a:accent1>
        <a:srgbClr val="353744"/>
      </a:accent1>
      <a:accent2>
        <a:srgbClr val="424242"/>
      </a:accent2>
      <a:accent3>
        <a:srgbClr val="616161"/>
      </a:accent3>
      <a:accent4>
        <a:srgbClr val="999999"/>
      </a:accent4>
      <a:accent5>
        <a:srgbClr val="FF5252"/>
      </a:accent5>
      <a:accent6>
        <a:srgbClr val="FFF176"/>
      </a:accent6>
      <a:hlink>
        <a:srgbClr val="FF5252"/>
      </a:hlink>
      <a:folHlink>
        <a:srgbClr val="FF525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715</Words>
  <Application>Microsoft Office PowerPoint</Application>
  <PresentationFormat>On-screen Show (16:9)</PresentationFormat>
  <Paragraphs>45</Paragraphs>
  <Slides>13</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Proxima Nova</vt:lpstr>
      <vt:lpstr>Arial</vt:lpstr>
      <vt:lpstr>Comic Sans MS</vt:lpstr>
      <vt:lpstr>Lobster</vt:lpstr>
      <vt:lpstr>Spearmint</vt:lpstr>
      <vt:lpstr>Back to School 2020-2021</vt:lpstr>
      <vt:lpstr>Meet Ms. Jones...</vt:lpstr>
      <vt:lpstr>Welcome to the 2020-2021 School Year at OHS!</vt:lpstr>
      <vt:lpstr>Overall Support </vt:lpstr>
      <vt:lpstr>Social Worker Responsibilities</vt:lpstr>
      <vt:lpstr>PowerPoint Presentation</vt:lpstr>
      <vt:lpstr>Counseling Services</vt:lpstr>
      <vt:lpstr>Harassment, Intimidation and Bullying (HIB)</vt:lpstr>
      <vt:lpstr> I&amp;RS (Intervention and Referral Services) </vt:lpstr>
      <vt:lpstr>504 Plan</vt:lpstr>
      <vt:lpstr>Staff and Parent Support</vt:lpstr>
      <vt:lpstr>Contact Info</vt:lpstr>
      <vt:lpstr>Thank you for taking time to view my presentation! I look forward to working with you this year! Ms. Jones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Back to School 2020-2021</dc:title>
  <cp:lastModifiedBy>Dana Jones</cp:lastModifiedBy>
  <cp:revision>1</cp:revision>
  <dcterms:modified xsi:type="dcterms:W3CDTF">2020-09-16T17:53:26Z</dcterms:modified>
</cp:coreProperties>
</file>